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diagrams/layout5.xml" ContentType="application/vnd.openxmlformats-officedocument.drawingml.diagramLayout+xml"/>
  <Override PartName="/docProps/custom.xml" ContentType="application/vnd.openxmlformats-officedocument.custom-properties+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data5.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7" r:id="rId4"/>
  </p:sldMasterIdLst>
  <p:notesMasterIdLst>
    <p:notesMasterId r:id="rId20"/>
  </p:notesMasterIdLst>
  <p:handoutMasterIdLst>
    <p:handoutMasterId r:id="rId21"/>
  </p:handoutMasterIdLst>
  <p:sldIdLst>
    <p:sldId id="292" r:id="rId5"/>
    <p:sldId id="294" r:id="rId6"/>
    <p:sldId id="295" r:id="rId7"/>
    <p:sldId id="296" r:id="rId8"/>
    <p:sldId id="301" r:id="rId9"/>
    <p:sldId id="297" r:id="rId10"/>
    <p:sldId id="298" r:id="rId11"/>
    <p:sldId id="299" r:id="rId12"/>
    <p:sldId id="302" r:id="rId13"/>
    <p:sldId id="303" r:id="rId14"/>
    <p:sldId id="304" r:id="rId15"/>
    <p:sldId id="305" r:id="rId16"/>
    <p:sldId id="306" r:id="rId17"/>
    <p:sldId id="307" r:id="rId18"/>
    <p:sldId id="293" r:id="rId19"/>
  </p:sldIdLst>
  <p:sldSz cx="12192000" cy="6858000"/>
  <p:notesSz cx="6858000" cy="9144000"/>
  <p:defaultTextStyle>
    <a:defPPr rtl="0">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C6152A"/>
    <a:srgbClr val="1A4570"/>
    <a:srgbClr val="F16B18"/>
    <a:srgbClr val="738AC3"/>
    <a:srgbClr val="B5C1DF"/>
    <a:srgbClr val="374D81"/>
    <a:srgbClr val="E98B0D"/>
    <a:srgbClr val="E2973C"/>
    <a:srgbClr val="9BD49E"/>
    <a:srgbClr val="F6A287"/>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8809" autoAdjust="0"/>
    <p:restoredTop sz="94639" autoAdjust="0"/>
  </p:normalViewPr>
  <p:slideViewPr>
    <p:cSldViewPr snapToGrid="0">
      <p:cViewPr>
        <p:scale>
          <a:sx n="70" d="100"/>
          <a:sy n="70" d="100"/>
        </p:scale>
        <p:origin x="-994" y="-374"/>
      </p:cViewPr>
      <p:guideLst>
        <p:guide orient="horz" pos="2160"/>
        <p:guide pos="3840"/>
      </p:guideLst>
    </p:cSldViewPr>
  </p:slideViewPr>
  <p:notesTextViewPr>
    <p:cViewPr>
      <p:scale>
        <a:sx n="1" d="1"/>
        <a:sy n="1" d="1"/>
      </p:scale>
      <p:origin x="0" y="0"/>
    </p:cViewPr>
  </p:notesTextViewPr>
  <p:notesViewPr>
    <p:cSldViewPr snapToGrid="0">
      <p:cViewPr varScale="1">
        <p:scale>
          <a:sx n="89" d="100"/>
          <a:sy n="89" d="100"/>
        </p:scale>
        <p:origin x="3798" y="72"/>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1" Type="http://schemas.openxmlformats.org/officeDocument/2006/relationships/image" Target="../media/image5.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D084E1-DE5F-4F2E-9F92-139AAFDAAD77}" type="doc">
      <dgm:prSet loTypeId="urn:microsoft.com/office/officeart/2005/8/layout/venn2" loCatId="relationship" qsTypeId="urn:microsoft.com/office/officeart/2005/8/quickstyle/simple1" qsCatId="simple" csTypeId="urn:microsoft.com/office/officeart/2005/8/colors/colorful1" csCatId="colorful" phldr="1"/>
      <dgm:spPr/>
      <dgm:t>
        <a:bodyPr/>
        <a:lstStyle/>
        <a:p>
          <a:endParaRPr lang="it-IT"/>
        </a:p>
      </dgm:t>
    </dgm:pt>
    <dgm:pt modelId="{9F4FE7EE-EB0F-48A1-84D3-7AED01DB8A33}">
      <dgm:prSet phldrT="[Testo]"/>
      <dgm:spPr/>
      <dgm:t>
        <a:bodyPr/>
        <a:lstStyle/>
        <a:p>
          <a:r>
            <a:rPr lang="it-IT" dirty="0" smtClean="0"/>
            <a:t>Adattamento e motivazione</a:t>
          </a:r>
          <a:endParaRPr lang="it-IT" dirty="0"/>
        </a:p>
      </dgm:t>
    </dgm:pt>
    <dgm:pt modelId="{59F93CD6-825A-4626-8F0C-DA23C8328FC3}" type="parTrans" cxnId="{69A7D482-55F9-4D13-9AD3-F173A2F74751}">
      <dgm:prSet/>
      <dgm:spPr/>
      <dgm:t>
        <a:bodyPr/>
        <a:lstStyle/>
        <a:p>
          <a:endParaRPr lang="it-IT"/>
        </a:p>
      </dgm:t>
    </dgm:pt>
    <dgm:pt modelId="{43D118C7-2000-497A-BAB8-2FCBE9A45498}" type="sibTrans" cxnId="{69A7D482-55F9-4D13-9AD3-F173A2F74751}">
      <dgm:prSet/>
      <dgm:spPr/>
      <dgm:t>
        <a:bodyPr/>
        <a:lstStyle/>
        <a:p>
          <a:endParaRPr lang="it-IT"/>
        </a:p>
      </dgm:t>
    </dgm:pt>
    <dgm:pt modelId="{D9430817-FD3F-48A4-A76D-1ADD5C78D82E}">
      <dgm:prSet phldrT="[Testo]"/>
      <dgm:spPr/>
      <dgm:t>
        <a:bodyPr/>
        <a:lstStyle/>
        <a:p>
          <a:r>
            <a:rPr lang="it-IT" dirty="0" smtClean="0"/>
            <a:t>comportamento</a:t>
          </a:r>
          <a:endParaRPr lang="it-IT" dirty="0"/>
        </a:p>
      </dgm:t>
    </dgm:pt>
    <dgm:pt modelId="{E08B9F3F-EBFA-417C-A745-8E1E29CEAA90}" type="parTrans" cxnId="{D8B1A48B-3797-43B8-B3B2-4E49AF12CABF}">
      <dgm:prSet/>
      <dgm:spPr/>
      <dgm:t>
        <a:bodyPr/>
        <a:lstStyle/>
        <a:p>
          <a:endParaRPr lang="it-IT"/>
        </a:p>
      </dgm:t>
    </dgm:pt>
    <dgm:pt modelId="{36AF22FE-7C5B-400A-B2D2-EA56380154AD}" type="sibTrans" cxnId="{D8B1A48B-3797-43B8-B3B2-4E49AF12CABF}">
      <dgm:prSet/>
      <dgm:spPr/>
      <dgm:t>
        <a:bodyPr/>
        <a:lstStyle/>
        <a:p>
          <a:endParaRPr lang="it-IT"/>
        </a:p>
      </dgm:t>
    </dgm:pt>
    <dgm:pt modelId="{0C8BC74A-4F46-4CCE-9A01-06B4DB468B70}">
      <dgm:prSet phldrT="[Testo]"/>
      <dgm:spPr/>
      <dgm:t>
        <a:bodyPr/>
        <a:lstStyle/>
        <a:p>
          <a:r>
            <a:rPr lang="it-IT" dirty="0" smtClean="0"/>
            <a:t>Life style </a:t>
          </a:r>
          <a:r>
            <a:rPr lang="it-IT" dirty="0" err="1" smtClean="0"/>
            <a:t>change</a:t>
          </a:r>
          <a:endParaRPr lang="it-IT" dirty="0" smtClean="0"/>
        </a:p>
      </dgm:t>
    </dgm:pt>
    <dgm:pt modelId="{1DBCED74-FF91-484D-BDAB-B38DF5B67461}" type="parTrans" cxnId="{64296649-032A-4807-BB9A-DAA5765BDECE}">
      <dgm:prSet/>
      <dgm:spPr/>
      <dgm:t>
        <a:bodyPr/>
        <a:lstStyle/>
        <a:p>
          <a:endParaRPr lang="it-IT"/>
        </a:p>
      </dgm:t>
    </dgm:pt>
    <dgm:pt modelId="{7333D31E-2906-4195-9455-C156032108B1}" type="sibTrans" cxnId="{64296649-032A-4807-BB9A-DAA5765BDECE}">
      <dgm:prSet/>
      <dgm:spPr/>
      <dgm:t>
        <a:bodyPr/>
        <a:lstStyle/>
        <a:p>
          <a:endParaRPr lang="it-IT"/>
        </a:p>
      </dgm:t>
    </dgm:pt>
    <dgm:pt modelId="{C5B8E666-2613-4F01-8705-FA9B50379A64}">
      <dgm:prSet phldrT="[Testo]" phldr="1"/>
      <dgm:spPr>
        <a:blipFill rotWithShape="0">
          <a:blip xmlns:r="http://schemas.openxmlformats.org/officeDocument/2006/relationships" r:embed="rId1"/>
          <a:stretch>
            <a:fillRect/>
          </a:stretch>
        </a:blipFill>
      </dgm:spPr>
      <dgm:t>
        <a:bodyPr/>
        <a:lstStyle/>
        <a:p>
          <a:endParaRPr lang="it-IT" dirty="0"/>
        </a:p>
      </dgm:t>
    </dgm:pt>
    <dgm:pt modelId="{ACEBEFD8-3E4D-4EC2-B494-5098CEE0FDCA}" type="parTrans" cxnId="{FC743A9E-CF19-43C7-8634-EE248373FAA7}">
      <dgm:prSet/>
      <dgm:spPr/>
      <dgm:t>
        <a:bodyPr/>
        <a:lstStyle/>
        <a:p>
          <a:endParaRPr lang="it-IT"/>
        </a:p>
      </dgm:t>
    </dgm:pt>
    <dgm:pt modelId="{2AE2F49F-B6F8-4B2D-BA60-F199813539ED}" type="sibTrans" cxnId="{FC743A9E-CF19-43C7-8634-EE248373FAA7}">
      <dgm:prSet/>
      <dgm:spPr/>
      <dgm:t>
        <a:bodyPr/>
        <a:lstStyle/>
        <a:p>
          <a:endParaRPr lang="it-IT"/>
        </a:p>
      </dgm:t>
    </dgm:pt>
    <dgm:pt modelId="{D630CCC1-5C11-41C9-9ECC-DE9A92535D2F}" type="pres">
      <dgm:prSet presAssocID="{E3D084E1-DE5F-4F2E-9F92-139AAFDAAD77}" presName="Name0" presStyleCnt="0">
        <dgm:presLayoutVars>
          <dgm:chMax val="7"/>
          <dgm:resizeHandles val="exact"/>
        </dgm:presLayoutVars>
      </dgm:prSet>
      <dgm:spPr/>
      <dgm:t>
        <a:bodyPr/>
        <a:lstStyle/>
        <a:p>
          <a:endParaRPr lang="it-IT"/>
        </a:p>
      </dgm:t>
    </dgm:pt>
    <dgm:pt modelId="{71BCCC05-A530-4EA4-859E-33CF976EC189}" type="pres">
      <dgm:prSet presAssocID="{E3D084E1-DE5F-4F2E-9F92-139AAFDAAD77}" presName="comp1" presStyleCnt="0"/>
      <dgm:spPr/>
    </dgm:pt>
    <dgm:pt modelId="{208E6946-8BEE-4FE0-87F1-D9385E8D82FE}" type="pres">
      <dgm:prSet presAssocID="{E3D084E1-DE5F-4F2E-9F92-139AAFDAAD77}" presName="circle1" presStyleLbl="node1" presStyleIdx="0" presStyleCnt="4"/>
      <dgm:spPr/>
      <dgm:t>
        <a:bodyPr/>
        <a:lstStyle/>
        <a:p>
          <a:endParaRPr lang="it-IT"/>
        </a:p>
      </dgm:t>
    </dgm:pt>
    <dgm:pt modelId="{C61B242A-6603-4195-8ABF-4892C86338C8}" type="pres">
      <dgm:prSet presAssocID="{E3D084E1-DE5F-4F2E-9F92-139AAFDAAD77}" presName="c1text" presStyleLbl="node1" presStyleIdx="0" presStyleCnt="4">
        <dgm:presLayoutVars>
          <dgm:bulletEnabled val="1"/>
        </dgm:presLayoutVars>
      </dgm:prSet>
      <dgm:spPr/>
      <dgm:t>
        <a:bodyPr/>
        <a:lstStyle/>
        <a:p>
          <a:endParaRPr lang="it-IT"/>
        </a:p>
      </dgm:t>
    </dgm:pt>
    <dgm:pt modelId="{29B7663C-9309-41E7-8CCF-0DC022DBB460}" type="pres">
      <dgm:prSet presAssocID="{E3D084E1-DE5F-4F2E-9F92-139AAFDAAD77}" presName="comp2" presStyleCnt="0"/>
      <dgm:spPr/>
    </dgm:pt>
    <dgm:pt modelId="{3567FC81-BFC2-4B32-A259-70169ECDF0B3}" type="pres">
      <dgm:prSet presAssocID="{E3D084E1-DE5F-4F2E-9F92-139AAFDAAD77}" presName="circle2" presStyleLbl="node1" presStyleIdx="1" presStyleCnt="4"/>
      <dgm:spPr/>
      <dgm:t>
        <a:bodyPr/>
        <a:lstStyle/>
        <a:p>
          <a:endParaRPr lang="it-IT"/>
        </a:p>
      </dgm:t>
    </dgm:pt>
    <dgm:pt modelId="{58330286-BECC-4A19-9AA7-103C97088EF6}" type="pres">
      <dgm:prSet presAssocID="{E3D084E1-DE5F-4F2E-9F92-139AAFDAAD77}" presName="c2text" presStyleLbl="node1" presStyleIdx="1" presStyleCnt="4">
        <dgm:presLayoutVars>
          <dgm:bulletEnabled val="1"/>
        </dgm:presLayoutVars>
      </dgm:prSet>
      <dgm:spPr/>
      <dgm:t>
        <a:bodyPr/>
        <a:lstStyle/>
        <a:p>
          <a:endParaRPr lang="it-IT"/>
        </a:p>
      </dgm:t>
    </dgm:pt>
    <dgm:pt modelId="{975FE88C-03E2-4957-B25A-9312449C09F0}" type="pres">
      <dgm:prSet presAssocID="{E3D084E1-DE5F-4F2E-9F92-139AAFDAAD77}" presName="comp3" presStyleCnt="0"/>
      <dgm:spPr/>
    </dgm:pt>
    <dgm:pt modelId="{C6810018-4B63-461D-957A-3CD65958751F}" type="pres">
      <dgm:prSet presAssocID="{E3D084E1-DE5F-4F2E-9F92-139AAFDAAD77}" presName="circle3" presStyleLbl="node1" presStyleIdx="2" presStyleCnt="4"/>
      <dgm:spPr/>
      <dgm:t>
        <a:bodyPr/>
        <a:lstStyle/>
        <a:p>
          <a:endParaRPr lang="it-IT"/>
        </a:p>
      </dgm:t>
    </dgm:pt>
    <dgm:pt modelId="{2DDD5944-9ED2-49BA-8376-F1CD914DD5C6}" type="pres">
      <dgm:prSet presAssocID="{E3D084E1-DE5F-4F2E-9F92-139AAFDAAD77}" presName="c3text" presStyleLbl="node1" presStyleIdx="2" presStyleCnt="4">
        <dgm:presLayoutVars>
          <dgm:bulletEnabled val="1"/>
        </dgm:presLayoutVars>
      </dgm:prSet>
      <dgm:spPr/>
      <dgm:t>
        <a:bodyPr/>
        <a:lstStyle/>
        <a:p>
          <a:endParaRPr lang="it-IT"/>
        </a:p>
      </dgm:t>
    </dgm:pt>
    <dgm:pt modelId="{BC18FAB8-4F93-43C5-B0E4-3404875B6A23}" type="pres">
      <dgm:prSet presAssocID="{E3D084E1-DE5F-4F2E-9F92-139AAFDAAD77}" presName="comp4" presStyleCnt="0"/>
      <dgm:spPr/>
    </dgm:pt>
    <dgm:pt modelId="{C1CA554C-A9A0-48A6-8FF2-3553CD664721}" type="pres">
      <dgm:prSet presAssocID="{E3D084E1-DE5F-4F2E-9F92-139AAFDAAD77}" presName="circle4" presStyleLbl="node1" presStyleIdx="3" presStyleCnt="4" custScaleX="86384" custScaleY="80692"/>
      <dgm:spPr/>
      <dgm:t>
        <a:bodyPr/>
        <a:lstStyle/>
        <a:p>
          <a:endParaRPr lang="it-IT"/>
        </a:p>
      </dgm:t>
    </dgm:pt>
    <dgm:pt modelId="{1F239F99-E80C-4242-907F-A17D97AEE01A}" type="pres">
      <dgm:prSet presAssocID="{E3D084E1-DE5F-4F2E-9F92-139AAFDAAD77}" presName="c4text" presStyleLbl="node1" presStyleIdx="3" presStyleCnt="4">
        <dgm:presLayoutVars>
          <dgm:bulletEnabled val="1"/>
        </dgm:presLayoutVars>
      </dgm:prSet>
      <dgm:spPr/>
      <dgm:t>
        <a:bodyPr/>
        <a:lstStyle/>
        <a:p>
          <a:endParaRPr lang="it-IT"/>
        </a:p>
      </dgm:t>
    </dgm:pt>
  </dgm:ptLst>
  <dgm:cxnLst>
    <dgm:cxn modelId="{F42A5911-F3F7-439F-BB5B-C77F2640980E}" type="presOf" srcId="{C5B8E666-2613-4F01-8705-FA9B50379A64}" destId="{1F239F99-E80C-4242-907F-A17D97AEE01A}" srcOrd="1" destOrd="0" presId="urn:microsoft.com/office/officeart/2005/8/layout/venn2"/>
    <dgm:cxn modelId="{D8B1A48B-3797-43B8-B3B2-4E49AF12CABF}" srcId="{E3D084E1-DE5F-4F2E-9F92-139AAFDAAD77}" destId="{D9430817-FD3F-48A4-A76D-1ADD5C78D82E}" srcOrd="1" destOrd="0" parTransId="{E08B9F3F-EBFA-417C-A745-8E1E29CEAA90}" sibTransId="{36AF22FE-7C5B-400A-B2D2-EA56380154AD}"/>
    <dgm:cxn modelId="{14BF66B2-51DD-4ACE-899F-49C1B5EAD3F2}" type="presOf" srcId="{C5B8E666-2613-4F01-8705-FA9B50379A64}" destId="{C1CA554C-A9A0-48A6-8FF2-3553CD664721}" srcOrd="0" destOrd="0" presId="urn:microsoft.com/office/officeart/2005/8/layout/venn2"/>
    <dgm:cxn modelId="{293952D7-B71D-4F32-B0DE-A0B51F3BC552}" type="presOf" srcId="{D9430817-FD3F-48A4-A76D-1ADD5C78D82E}" destId="{58330286-BECC-4A19-9AA7-103C97088EF6}" srcOrd="1" destOrd="0" presId="urn:microsoft.com/office/officeart/2005/8/layout/venn2"/>
    <dgm:cxn modelId="{DDA76BB3-6D99-481B-99D4-8E5C33513715}" type="presOf" srcId="{0C8BC74A-4F46-4CCE-9A01-06B4DB468B70}" destId="{2DDD5944-9ED2-49BA-8376-F1CD914DD5C6}" srcOrd="1" destOrd="0" presId="urn:microsoft.com/office/officeart/2005/8/layout/venn2"/>
    <dgm:cxn modelId="{95125A9E-92FE-4D42-8520-B4E1A7A60593}" type="presOf" srcId="{0C8BC74A-4F46-4CCE-9A01-06B4DB468B70}" destId="{C6810018-4B63-461D-957A-3CD65958751F}" srcOrd="0" destOrd="0" presId="urn:microsoft.com/office/officeart/2005/8/layout/venn2"/>
    <dgm:cxn modelId="{18A128D5-5B39-4026-AEA4-0D070DCE3041}" type="presOf" srcId="{9F4FE7EE-EB0F-48A1-84D3-7AED01DB8A33}" destId="{208E6946-8BEE-4FE0-87F1-D9385E8D82FE}" srcOrd="0" destOrd="0" presId="urn:microsoft.com/office/officeart/2005/8/layout/venn2"/>
    <dgm:cxn modelId="{FC743A9E-CF19-43C7-8634-EE248373FAA7}" srcId="{E3D084E1-DE5F-4F2E-9F92-139AAFDAAD77}" destId="{C5B8E666-2613-4F01-8705-FA9B50379A64}" srcOrd="3" destOrd="0" parTransId="{ACEBEFD8-3E4D-4EC2-B494-5098CEE0FDCA}" sibTransId="{2AE2F49F-B6F8-4B2D-BA60-F199813539ED}"/>
    <dgm:cxn modelId="{E8A9959C-8BB1-46A5-A414-55B2A8F7AE2C}" type="presOf" srcId="{E3D084E1-DE5F-4F2E-9F92-139AAFDAAD77}" destId="{D630CCC1-5C11-41C9-9ECC-DE9A92535D2F}" srcOrd="0" destOrd="0" presId="urn:microsoft.com/office/officeart/2005/8/layout/venn2"/>
    <dgm:cxn modelId="{A597F90D-5588-4A73-BFD3-8ACA57BCFFC3}" type="presOf" srcId="{D9430817-FD3F-48A4-A76D-1ADD5C78D82E}" destId="{3567FC81-BFC2-4B32-A259-70169ECDF0B3}" srcOrd="0" destOrd="0" presId="urn:microsoft.com/office/officeart/2005/8/layout/venn2"/>
    <dgm:cxn modelId="{69A7D482-55F9-4D13-9AD3-F173A2F74751}" srcId="{E3D084E1-DE5F-4F2E-9F92-139AAFDAAD77}" destId="{9F4FE7EE-EB0F-48A1-84D3-7AED01DB8A33}" srcOrd="0" destOrd="0" parTransId="{59F93CD6-825A-4626-8F0C-DA23C8328FC3}" sibTransId="{43D118C7-2000-497A-BAB8-2FCBE9A45498}"/>
    <dgm:cxn modelId="{64296649-032A-4807-BB9A-DAA5765BDECE}" srcId="{E3D084E1-DE5F-4F2E-9F92-139AAFDAAD77}" destId="{0C8BC74A-4F46-4CCE-9A01-06B4DB468B70}" srcOrd="2" destOrd="0" parTransId="{1DBCED74-FF91-484D-BDAB-B38DF5B67461}" sibTransId="{7333D31E-2906-4195-9455-C156032108B1}"/>
    <dgm:cxn modelId="{C531DDF6-73B5-4697-B163-91B7BD008368}" type="presOf" srcId="{9F4FE7EE-EB0F-48A1-84D3-7AED01DB8A33}" destId="{C61B242A-6603-4195-8ABF-4892C86338C8}" srcOrd="1" destOrd="0" presId="urn:microsoft.com/office/officeart/2005/8/layout/venn2"/>
    <dgm:cxn modelId="{4787EB69-B7AD-47C2-83E2-36D5B34C4DD0}" type="presParOf" srcId="{D630CCC1-5C11-41C9-9ECC-DE9A92535D2F}" destId="{71BCCC05-A530-4EA4-859E-33CF976EC189}" srcOrd="0" destOrd="0" presId="urn:microsoft.com/office/officeart/2005/8/layout/venn2"/>
    <dgm:cxn modelId="{8430CF52-8D91-4728-AF6C-0FFE7D7AC6FA}" type="presParOf" srcId="{71BCCC05-A530-4EA4-859E-33CF976EC189}" destId="{208E6946-8BEE-4FE0-87F1-D9385E8D82FE}" srcOrd="0" destOrd="0" presId="urn:microsoft.com/office/officeart/2005/8/layout/venn2"/>
    <dgm:cxn modelId="{516C0B95-160A-4B04-9054-CBBFDF237583}" type="presParOf" srcId="{71BCCC05-A530-4EA4-859E-33CF976EC189}" destId="{C61B242A-6603-4195-8ABF-4892C86338C8}" srcOrd="1" destOrd="0" presId="urn:microsoft.com/office/officeart/2005/8/layout/venn2"/>
    <dgm:cxn modelId="{5C033E36-B407-4363-B108-1F6EC122CA73}" type="presParOf" srcId="{D630CCC1-5C11-41C9-9ECC-DE9A92535D2F}" destId="{29B7663C-9309-41E7-8CCF-0DC022DBB460}" srcOrd="1" destOrd="0" presId="urn:microsoft.com/office/officeart/2005/8/layout/venn2"/>
    <dgm:cxn modelId="{099343CD-9F50-4CB7-A3F1-DE5A2B2D5E50}" type="presParOf" srcId="{29B7663C-9309-41E7-8CCF-0DC022DBB460}" destId="{3567FC81-BFC2-4B32-A259-70169ECDF0B3}" srcOrd="0" destOrd="0" presId="urn:microsoft.com/office/officeart/2005/8/layout/venn2"/>
    <dgm:cxn modelId="{40AAC518-7072-41E4-95F8-BB6413231B27}" type="presParOf" srcId="{29B7663C-9309-41E7-8CCF-0DC022DBB460}" destId="{58330286-BECC-4A19-9AA7-103C97088EF6}" srcOrd="1" destOrd="0" presId="urn:microsoft.com/office/officeart/2005/8/layout/venn2"/>
    <dgm:cxn modelId="{19EADF14-9276-48F2-A84A-012EE202F345}" type="presParOf" srcId="{D630CCC1-5C11-41C9-9ECC-DE9A92535D2F}" destId="{975FE88C-03E2-4957-B25A-9312449C09F0}" srcOrd="2" destOrd="0" presId="urn:microsoft.com/office/officeart/2005/8/layout/venn2"/>
    <dgm:cxn modelId="{99308A8D-54AF-481F-AF17-1026A179AE26}" type="presParOf" srcId="{975FE88C-03E2-4957-B25A-9312449C09F0}" destId="{C6810018-4B63-461D-957A-3CD65958751F}" srcOrd="0" destOrd="0" presId="urn:microsoft.com/office/officeart/2005/8/layout/venn2"/>
    <dgm:cxn modelId="{BFB4CE10-7608-499E-AA3D-152BA69B167B}" type="presParOf" srcId="{975FE88C-03E2-4957-B25A-9312449C09F0}" destId="{2DDD5944-9ED2-49BA-8376-F1CD914DD5C6}" srcOrd="1" destOrd="0" presId="urn:microsoft.com/office/officeart/2005/8/layout/venn2"/>
    <dgm:cxn modelId="{3BA1E2EC-559E-499C-84F0-2750CA1120B6}" type="presParOf" srcId="{D630CCC1-5C11-41C9-9ECC-DE9A92535D2F}" destId="{BC18FAB8-4F93-43C5-B0E4-3404875B6A23}" srcOrd="3" destOrd="0" presId="urn:microsoft.com/office/officeart/2005/8/layout/venn2"/>
    <dgm:cxn modelId="{2E1AF66F-7F3F-46AB-BA41-32E87A8EAE88}" type="presParOf" srcId="{BC18FAB8-4F93-43C5-B0E4-3404875B6A23}" destId="{C1CA554C-A9A0-48A6-8FF2-3553CD664721}" srcOrd="0" destOrd="0" presId="urn:microsoft.com/office/officeart/2005/8/layout/venn2"/>
    <dgm:cxn modelId="{886C882E-3ABD-466E-82CD-F8B388AC6644}" type="presParOf" srcId="{BC18FAB8-4F93-43C5-B0E4-3404875B6A23}" destId="{1F239F99-E80C-4242-907F-A17D97AEE01A}" srcOrd="1" destOrd="0" presId="urn:microsoft.com/office/officeart/2005/8/layout/venn2"/>
  </dgm:cxnLst>
  <dgm:bg/>
  <dgm:whole/>
</dgm:dataModel>
</file>

<file path=ppt/diagrams/data2.xml><?xml version="1.0" encoding="utf-8"?>
<dgm:dataModel xmlns:dgm="http://schemas.openxmlformats.org/drawingml/2006/diagram" xmlns:a="http://schemas.openxmlformats.org/drawingml/2006/main">
  <dgm:ptLst>
    <dgm:pt modelId="{E2C6D110-7469-4693-B1D8-56FBACCD7A68}" type="doc">
      <dgm:prSet loTypeId="urn:microsoft.com/office/officeart/2005/8/layout/pyramid2" loCatId="pyramid" qsTypeId="urn:microsoft.com/office/officeart/2005/8/quickstyle/simple1" qsCatId="simple" csTypeId="urn:microsoft.com/office/officeart/2005/8/colors/accent1_2" csCatId="accent1" phldr="1"/>
      <dgm:spPr/>
    </dgm:pt>
    <dgm:pt modelId="{B7F59089-FB43-4D5A-B2EE-442BECEF8980}">
      <dgm:prSet phldrT="[Testo]" custT="1"/>
      <dgm:spPr/>
      <dgm:t>
        <a:bodyPr/>
        <a:lstStyle/>
        <a:p>
          <a:r>
            <a:rPr lang="it-IT" sz="1800" b="1" dirty="0" smtClean="0"/>
            <a:t>ASSE ESPERENZIALE</a:t>
          </a:r>
          <a:endParaRPr lang="it-IT" sz="1800" b="1" dirty="0"/>
        </a:p>
      </dgm:t>
    </dgm:pt>
    <dgm:pt modelId="{C90F7593-0B67-416A-9BCE-418381A174C7}" type="parTrans" cxnId="{746BEEE1-9690-4CE3-8E36-BBE7F310C4EC}">
      <dgm:prSet/>
      <dgm:spPr/>
      <dgm:t>
        <a:bodyPr/>
        <a:lstStyle/>
        <a:p>
          <a:endParaRPr lang="it-IT"/>
        </a:p>
      </dgm:t>
    </dgm:pt>
    <dgm:pt modelId="{5131F613-37C5-4BFB-AF41-687A6CCE73E9}" type="sibTrans" cxnId="{746BEEE1-9690-4CE3-8E36-BBE7F310C4EC}">
      <dgm:prSet/>
      <dgm:spPr/>
      <dgm:t>
        <a:bodyPr/>
        <a:lstStyle/>
        <a:p>
          <a:endParaRPr lang="it-IT"/>
        </a:p>
      </dgm:t>
    </dgm:pt>
    <dgm:pt modelId="{1AC8E66F-C005-4942-938D-49A2B0E8C959}">
      <dgm:prSet phldrT="[Testo]" custT="1"/>
      <dgm:spPr/>
      <dgm:t>
        <a:bodyPr/>
        <a:lstStyle/>
        <a:p>
          <a:r>
            <a:rPr lang="it-IT" sz="1800" b="1" dirty="0" smtClean="0"/>
            <a:t>ASSE CULTURALE</a:t>
          </a:r>
          <a:endParaRPr lang="it-IT" sz="1800" b="1" dirty="0"/>
        </a:p>
      </dgm:t>
    </dgm:pt>
    <dgm:pt modelId="{DB21B2EF-B1BB-4081-A1A1-E52FF8064EC8}" type="parTrans" cxnId="{D496B251-7B0C-45FB-B665-B3C8B8AD5083}">
      <dgm:prSet/>
      <dgm:spPr/>
      <dgm:t>
        <a:bodyPr/>
        <a:lstStyle/>
        <a:p>
          <a:endParaRPr lang="it-IT"/>
        </a:p>
      </dgm:t>
    </dgm:pt>
    <dgm:pt modelId="{F794AE8A-F523-4887-98AA-532BF591FCDE}" type="sibTrans" cxnId="{D496B251-7B0C-45FB-B665-B3C8B8AD5083}">
      <dgm:prSet/>
      <dgm:spPr/>
      <dgm:t>
        <a:bodyPr/>
        <a:lstStyle/>
        <a:p>
          <a:endParaRPr lang="it-IT"/>
        </a:p>
      </dgm:t>
    </dgm:pt>
    <dgm:pt modelId="{EC863DFD-3A29-4CBC-AE1C-CD0E448DDB44}">
      <dgm:prSet phldrT="[Testo]" custT="1"/>
      <dgm:spPr/>
      <dgm:t>
        <a:bodyPr/>
        <a:lstStyle/>
        <a:p>
          <a:r>
            <a:rPr lang="it-IT" sz="1800" b="1" dirty="0" smtClean="0"/>
            <a:t>ASSE BIOLOGICO</a:t>
          </a:r>
          <a:endParaRPr lang="it-IT" sz="1800" b="1" dirty="0"/>
        </a:p>
      </dgm:t>
    </dgm:pt>
    <dgm:pt modelId="{3982876B-255D-4FCE-94BD-AFAC366B5FB7}" type="sibTrans" cxnId="{4EF5A978-35E3-49BF-9F6B-4C09FC644298}">
      <dgm:prSet/>
      <dgm:spPr/>
      <dgm:t>
        <a:bodyPr/>
        <a:lstStyle/>
        <a:p>
          <a:endParaRPr lang="it-IT"/>
        </a:p>
      </dgm:t>
    </dgm:pt>
    <dgm:pt modelId="{8316BE1A-40F0-431F-A2AB-E01673F9D686}" type="parTrans" cxnId="{4EF5A978-35E3-49BF-9F6B-4C09FC644298}">
      <dgm:prSet/>
      <dgm:spPr/>
      <dgm:t>
        <a:bodyPr/>
        <a:lstStyle/>
        <a:p>
          <a:endParaRPr lang="it-IT"/>
        </a:p>
      </dgm:t>
    </dgm:pt>
    <dgm:pt modelId="{6186BA51-6067-4C72-919F-7FD022F69BC5}" type="pres">
      <dgm:prSet presAssocID="{E2C6D110-7469-4693-B1D8-56FBACCD7A68}" presName="compositeShape" presStyleCnt="0">
        <dgm:presLayoutVars>
          <dgm:dir/>
          <dgm:resizeHandles/>
        </dgm:presLayoutVars>
      </dgm:prSet>
      <dgm:spPr/>
    </dgm:pt>
    <dgm:pt modelId="{8A3571EC-5AB1-409C-85CE-22E04003E86A}" type="pres">
      <dgm:prSet presAssocID="{E2C6D110-7469-4693-B1D8-56FBACCD7A68}" presName="pyramid" presStyleLbl="node1" presStyleIdx="0" presStyleCnt="1" custScaleX="99956"/>
      <dgm:spPr/>
    </dgm:pt>
    <dgm:pt modelId="{ABB173CE-D43B-484F-AB5E-520F0D02FC97}" type="pres">
      <dgm:prSet presAssocID="{E2C6D110-7469-4693-B1D8-56FBACCD7A68}" presName="theList" presStyleCnt="0"/>
      <dgm:spPr/>
    </dgm:pt>
    <dgm:pt modelId="{1ACCAFB5-06D9-4CB8-AC49-894E136BDDA3}" type="pres">
      <dgm:prSet presAssocID="{EC863DFD-3A29-4CBC-AE1C-CD0E448DDB44}" presName="aNode" presStyleLbl="fgAcc1" presStyleIdx="0" presStyleCnt="3" custScaleX="127102" custScaleY="74084">
        <dgm:presLayoutVars>
          <dgm:bulletEnabled val="1"/>
        </dgm:presLayoutVars>
      </dgm:prSet>
      <dgm:spPr/>
      <dgm:t>
        <a:bodyPr/>
        <a:lstStyle/>
        <a:p>
          <a:endParaRPr lang="it-IT"/>
        </a:p>
      </dgm:t>
    </dgm:pt>
    <dgm:pt modelId="{E39D0650-3568-4C6F-948D-1493BA80069C}" type="pres">
      <dgm:prSet presAssocID="{EC863DFD-3A29-4CBC-AE1C-CD0E448DDB44}" presName="aSpace" presStyleCnt="0"/>
      <dgm:spPr/>
    </dgm:pt>
    <dgm:pt modelId="{9540F059-9DF2-40BF-8B14-487D1757A9CE}" type="pres">
      <dgm:prSet presAssocID="{B7F59089-FB43-4D5A-B2EE-442BECEF8980}" presName="aNode" presStyleLbl="fgAcc1" presStyleIdx="1" presStyleCnt="3" custScaleX="155592" custScaleY="104669" custLinFactNeighborX="52951" custLinFactNeighborY="93331">
        <dgm:presLayoutVars>
          <dgm:bulletEnabled val="1"/>
        </dgm:presLayoutVars>
      </dgm:prSet>
      <dgm:spPr/>
      <dgm:t>
        <a:bodyPr/>
        <a:lstStyle/>
        <a:p>
          <a:endParaRPr lang="it-IT"/>
        </a:p>
      </dgm:t>
    </dgm:pt>
    <dgm:pt modelId="{8A2FD9E9-13AE-4F47-918D-430CA59D4DA9}" type="pres">
      <dgm:prSet presAssocID="{B7F59089-FB43-4D5A-B2EE-442BECEF8980}" presName="aSpace" presStyleCnt="0"/>
      <dgm:spPr/>
    </dgm:pt>
    <dgm:pt modelId="{85BCEE27-B25C-4265-8593-71B7905ACAEF}" type="pres">
      <dgm:prSet presAssocID="{1AC8E66F-C005-4942-938D-49A2B0E8C959}" presName="aNode" presStyleLbl="fgAcc1" presStyleIdx="2" presStyleCnt="3" custScaleX="125536" custScaleY="94156" custLinFactY="2905" custLinFactNeighborX="-25402" custLinFactNeighborY="100000">
        <dgm:presLayoutVars>
          <dgm:bulletEnabled val="1"/>
        </dgm:presLayoutVars>
      </dgm:prSet>
      <dgm:spPr/>
      <dgm:t>
        <a:bodyPr/>
        <a:lstStyle/>
        <a:p>
          <a:endParaRPr lang="it-IT"/>
        </a:p>
      </dgm:t>
    </dgm:pt>
    <dgm:pt modelId="{0A762232-579C-4FF0-8159-1A0FC4E5D06C}" type="pres">
      <dgm:prSet presAssocID="{1AC8E66F-C005-4942-938D-49A2B0E8C959}" presName="aSpace" presStyleCnt="0"/>
      <dgm:spPr/>
    </dgm:pt>
  </dgm:ptLst>
  <dgm:cxnLst>
    <dgm:cxn modelId="{B26CB156-E378-4BDE-9A4A-1A7080861BEF}" type="presOf" srcId="{1AC8E66F-C005-4942-938D-49A2B0E8C959}" destId="{85BCEE27-B25C-4265-8593-71B7905ACAEF}" srcOrd="0" destOrd="0" presId="urn:microsoft.com/office/officeart/2005/8/layout/pyramid2"/>
    <dgm:cxn modelId="{D496B251-7B0C-45FB-B665-B3C8B8AD5083}" srcId="{E2C6D110-7469-4693-B1D8-56FBACCD7A68}" destId="{1AC8E66F-C005-4942-938D-49A2B0E8C959}" srcOrd="2" destOrd="0" parTransId="{DB21B2EF-B1BB-4081-A1A1-E52FF8064EC8}" sibTransId="{F794AE8A-F523-4887-98AA-532BF591FCDE}"/>
    <dgm:cxn modelId="{4204B347-B42C-4316-AC1A-5C9D9FFDC388}" type="presOf" srcId="{EC863DFD-3A29-4CBC-AE1C-CD0E448DDB44}" destId="{1ACCAFB5-06D9-4CB8-AC49-894E136BDDA3}" srcOrd="0" destOrd="0" presId="urn:microsoft.com/office/officeart/2005/8/layout/pyramid2"/>
    <dgm:cxn modelId="{635B22C0-DE48-4D41-85EB-8EA7CE023248}" type="presOf" srcId="{E2C6D110-7469-4693-B1D8-56FBACCD7A68}" destId="{6186BA51-6067-4C72-919F-7FD022F69BC5}" srcOrd="0" destOrd="0" presId="urn:microsoft.com/office/officeart/2005/8/layout/pyramid2"/>
    <dgm:cxn modelId="{4EF5A978-35E3-49BF-9F6B-4C09FC644298}" srcId="{E2C6D110-7469-4693-B1D8-56FBACCD7A68}" destId="{EC863DFD-3A29-4CBC-AE1C-CD0E448DDB44}" srcOrd="0" destOrd="0" parTransId="{8316BE1A-40F0-431F-A2AB-E01673F9D686}" sibTransId="{3982876B-255D-4FCE-94BD-AFAC366B5FB7}"/>
    <dgm:cxn modelId="{F85718C2-841E-415F-8316-A54846639B09}" type="presOf" srcId="{B7F59089-FB43-4D5A-B2EE-442BECEF8980}" destId="{9540F059-9DF2-40BF-8B14-487D1757A9CE}" srcOrd="0" destOrd="0" presId="urn:microsoft.com/office/officeart/2005/8/layout/pyramid2"/>
    <dgm:cxn modelId="{746BEEE1-9690-4CE3-8E36-BBE7F310C4EC}" srcId="{E2C6D110-7469-4693-B1D8-56FBACCD7A68}" destId="{B7F59089-FB43-4D5A-B2EE-442BECEF8980}" srcOrd="1" destOrd="0" parTransId="{C90F7593-0B67-416A-9BCE-418381A174C7}" sibTransId="{5131F613-37C5-4BFB-AF41-687A6CCE73E9}"/>
    <dgm:cxn modelId="{4C4A714D-F5EF-497C-B988-7EF9D0C2946D}" type="presParOf" srcId="{6186BA51-6067-4C72-919F-7FD022F69BC5}" destId="{8A3571EC-5AB1-409C-85CE-22E04003E86A}" srcOrd="0" destOrd="0" presId="urn:microsoft.com/office/officeart/2005/8/layout/pyramid2"/>
    <dgm:cxn modelId="{B784D60C-2A2E-435A-8F11-190D41870B9D}" type="presParOf" srcId="{6186BA51-6067-4C72-919F-7FD022F69BC5}" destId="{ABB173CE-D43B-484F-AB5E-520F0D02FC97}" srcOrd="1" destOrd="0" presId="urn:microsoft.com/office/officeart/2005/8/layout/pyramid2"/>
    <dgm:cxn modelId="{0A579D50-F815-4E5B-8286-A3F093F66832}" type="presParOf" srcId="{ABB173CE-D43B-484F-AB5E-520F0D02FC97}" destId="{1ACCAFB5-06D9-4CB8-AC49-894E136BDDA3}" srcOrd="0" destOrd="0" presId="urn:microsoft.com/office/officeart/2005/8/layout/pyramid2"/>
    <dgm:cxn modelId="{F1D2AF3D-5150-4D5C-8440-26214518DEF0}" type="presParOf" srcId="{ABB173CE-D43B-484F-AB5E-520F0D02FC97}" destId="{E39D0650-3568-4C6F-948D-1493BA80069C}" srcOrd="1" destOrd="0" presId="urn:microsoft.com/office/officeart/2005/8/layout/pyramid2"/>
    <dgm:cxn modelId="{CDCE3D98-33FA-41CE-B79C-E950CCEC55E3}" type="presParOf" srcId="{ABB173CE-D43B-484F-AB5E-520F0D02FC97}" destId="{9540F059-9DF2-40BF-8B14-487D1757A9CE}" srcOrd="2" destOrd="0" presId="urn:microsoft.com/office/officeart/2005/8/layout/pyramid2"/>
    <dgm:cxn modelId="{5AA76485-4CB7-4237-9626-C6BE070D9A88}" type="presParOf" srcId="{ABB173CE-D43B-484F-AB5E-520F0D02FC97}" destId="{8A2FD9E9-13AE-4F47-918D-430CA59D4DA9}" srcOrd="3" destOrd="0" presId="urn:microsoft.com/office/officeart/2005/8/layout/pyramid2"/>
    <dgm:cxn modelId="{493BEACB-75F1-48C5-A248-53219D0B8BA3}" type="presParOf" srcId="{ABB173CE-D43B-484F-AB5E-520F0D02FC97}" destId="{85BCEE27-B25C-4265-8593-71B7905ACAEF}" srcOrd="4" destOrd="0" presId="urn:microsoft.com/office/officeart/2005/8/layout/pyramid2"/>
    <dgm:cxn modelId="{13072460-D61E-4F3A-8938-628843DB0F17}" type="presParOf" srcId="{ABB173CE-D43B-484F-AB5E-520F0D02FC97}" destId="{0A762232-579C-4FF0-8159-1A0FC4E5D06C}" srcOrd="5" destOrd="0" presId="urn:microsoft.com/office/officeart/2005/8/layout/pyramid2"/>
  </dgm:cxnLst>
  <dgm:bg/>
  <dgm:whole/>
</dgm:dataModel>
</file>

<file path=ppt/diagrams/data3.xml><?xml version="1.0" encoding="utf-8"?>
<dgm:dataModel xmlns:dgm="http://schemas.openxmlformats.org/drawingml/2006/diagram" xmlns:a="http://schemas.openxmlformats.org/drawingml/2006/main">
  <dgm:ptLst>
    <dgm:pt modelId="{211EB5A3-464B-45E4-B543-51E73961963B}"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it-IT"/>
        </a:p>
      </dgm:t>
    </dgm:pt>
    <dgm:pt modelId="{489FAB9D-2859-4C20-BFC3-9C1C4059218B}">
      <dgm:prSet phldrT="[Testo]" custT="1"/>
      <dgm:spPr/>
      <dgm:t>
        <a:bodyPr/>
        <a:lstStyle/>
        <a:p>
          <a:r>
            <a:rPr lang="it-IT" sz="2400" dirty="0" smtClean="0"/>
            <a:t>Neurofisiologia : dall’ipotalamo al </a:t>
          </a:r>
          <a:r>
            <a:rPr lang="it-IT" sz="2400" dirty="0" err="1" smtClean="0"/>
            <a:t>gut</a:t>
          </a:r>
          <a:r>
            <a:rPr lang="it-IT" sz="2400" dirty="0" smtClean="0"/>
            <a:t> </a:t>
          </a:r>
          <a:r>
            <a:rPr lang="it-IT" sz="2400" dirty="0" err="1" smtClean="0"/>
            <a:t>axys</a:t>
          </a:r>
          <a:r>
            <a:rPr lang="it-IT" sz="2400" dirty="0" smtClean="0"/>
            <a:t> system e alla </a:t>
          </a:r>
          <a:r>
            <a:rPr lang="it-IT" sz="2400" dirty="0" err="1" smtClean="0"/>
            <a:t>leptina</a:t>
          </a:r>
          <a:endParaRPr lang="it-IT" sz="2400" dirty="0"/>
        </a:p>
      </dgm:t>
    </dgm:pt>
    <dgm:pt modelId="{EF0FBC5D-517A-4B21-99B4-8566934F333B}" type="parTrans" cxnId="{6CAFEB80-F014-47A1-A7EF-3430838C54FE}">
      <dgm:prSet/>
      <dgm:spPr/>
      <dgm:t>
        <a:bodyPr/>
        <a:lstStyle/>
        <a:p>
          <a:endParaRPr lang="it-IT"/>
        </a:p>
      </dgm:t>
    </dgm:pt>
    <dgm:pt modelId="{4685BC9D-0861-40A3-BE25-1CAFD4D20375}" type="sibTrans" cxnId="{6CAFEB80-F014-47A1-A7EF-3430838C54FE}">
      <dgm:prSet/>
      <dgm:spPr/>
      <dgm:t>
        <a:bodyPr/>
        <a:lstStyle/>
        <a:p>
          <a:endParaRPr lang="it-IT"/>
        </a:p>
      </dgm:t>
    </dgm:pt>
    <dgm:pt modelId="{6203B2C0-56F0-4E93-B1D2-A667C00E44AC}">
      <dgm:prSet phldrT="[Testo]" custT="1"/>
      <dgm:spPr/>
      <dgm:t>
        <a:bodyPr/>
        <a:lstStyle/>
        <a:p>
          <a:r>
            <a:rPr lang="it-IT" sz="2400" dirty="0" smtClean="0"/>
            <a:t>Nutrizione e sviluppo affettivo: i MOI</a:t>
          </a:r>
          <a:endParaRPr lang="it-IT" sz="2400" dirty="0"/>
        </a:p>
      </dgm:t>
    </dgm:pt>
    <dgm:pt modelId="{0DABFACE-30B9-4718-A3A7-B0B50C415494}" type="parTrans" cxnId="{14EDA37C-A2FE-48B8-B10C-697C687E2E25}">
      <dgm:prSet/>
      <dgm:spPr/>
      <dgm:t>
        <a:bodyPr/>
        <a:lstStyle/>
        <a:p>
          <a:endParaRPr lang="it-IT"/>
        </a:p>
      </dgm:t>
    </dgm:pt>
    <dgm:pt modelId="{BFBEBA03-8368-44D5-9F5B-E070173B36BD}" type="sibTrans" cxnId="{14EDA37C-A2FE-48B8-B10C-697C687E2E25}">
      <dgm:prSet/>
      <dgm:spPr/>
      <dgm:t>
        <a:bodyPr/>
        <a:lstStyle/>
        <a:p>
          <a:endParaRPr lang="it-IT"/>
        </a:p>
      </dgm:t>
    </dgm:pt>
    <dgm:pt modelId="{F9468F55-2DB9-47BD-A2C2-63B04DD663FA}">
      <dgm:prSet phldrT="[Testo]" custT="1"/>
      <dgm:spPr/>
      <dgm:t>
        <a:bodyPr/>
        <a:lstStyle/>
        <a:p>
          <a:r>
            <a:rPr lang="it-IT" sz="2400" dirty="0" smtClean="0"/>
            <a:t>Comportamenti alimentari e società: il valore simbolico e sociale del cibo</a:t>
          </a:r>
          <a:endParaRPr lang="it-IT" sz="2400" dirty="0"/>
        </a:p>
      </dgm:t>
    </dgm:pt>
    <dgm:pt modelId="{1663CDF7-32C7-45E6-B15E-752754D64348}" type="parTrans" cxnId="{C85E13EC-AA97-4763-A6E0-8BC923172FA0}">
      <dgm:prSet/>
      <dgm:spPr/>
      <dgm:t>
        <a:bodyPr/>
        <a:lstStyle/>
        <a:p>
          <a:endParaRPr lang="it-IT"/>
        </a:p>
      </dgm:t>
    </dgm:pt>
    <dgm:pt modelId="{1D3D4F52-64AB-4A73-B427-368D403389BA}" type="sibTrans" cxnId="{C85E13EC-AA97-4763-A6E0-8BC923172FA0}">
      <dgm:prSet/>
      <dgm:spPr/>
      <dgm:t>
        <a:bodyPr/>
        <a:lstStyle/>
        <a:p>
          <a:endParaRPr lang="it-IT"/>
        </a:p>
      </dgm:t>
    </dgm:pt>
    <dgm:pt modelId="{FF7B5B4B-1725-4EF9-B3F4-FC70B51AAC7A}" type="pres">
      <dgm:prSet presAssocID="{211EB5A3-464B-45E4-B543-51E73961963B}" presName="outerComposite" presStyleCnt="0">
        <dgm:presLayoutVars>
          <dgm:chMax val="5"/>
          <dgm:dir/>
          <dgm:resizeHandles val="exact"/>
        </dgm:presLayoutVars>
      </dgm:prSet>
      <dgm:spPr/>
    </dgm:pt>
    <dgm:pt modelId="{EBF91F85-33EF-4608-AE54-98518D8CBACF}" type="pres">
      <dgm:prSet presAssocID="{211EB5A3-464B-45E4-B543-51E73961963B}" presName="dummyMaxCanvas" presStyleCnt="0">
        <dgm:presLayoutVars/>
      </dgm:prSet>
      <dgm:spPr/>
    </dgm:pt>
    <dgm:pt modelId="{3D479A99-1303-43DD-8D61-61EA168F7040}" type="pres">
      <dgm:prSet presAssocID="{211EB5A3-464B-45E4-B543-51E73961963B}" presName="ThreeNodes_1" presStyleLbl="node1" presStyleIdx="0" presStyleCnt="3">
        <dgm:presLayoutVars>
          <dgm:bulletEnabled val="1"/>
        </dgm:presLayoutVars>
      </dgm:prSet>
      <dgm:spPr/>
      <dgm:t>
        <a:bodyPr/>
        <a:lstStyle/>
        <a:p>
          <a:endParaRPr lang="it-IT"/>
        </a:p>
      </dgm:t>
    </dgm:pt>
    <dgm:pt modelId="{DB76280B-AD8E-4658-A36C-92AE40115955}" type="pres">
      <dgm:prSet presAssocID="{211EB5A3-464B-45E4-B543-51E73961963B}" presName="ThreeNodes_2" presStyleLbl="node1" presStyleIdx="1" presStyleCnt="3">
        <dgm:presLayoutVars>
          <dgm:bulletEnabled val="1"/>
        </dgm:presLayoutVars>
      </dgm:prSet>
      <dgm:spPr/>
    </dgm:pt>
    <dgm:pt modelId="{98160B3C-9517-41E4-9ABC-4A3C999F67CD}" type="pres">
      <dgm:prSet presAssocID="{211EB5A3-464B-45E4-B543-51E73961963B}" presName="ThreeNodes_3" presStyleLbl="node1" presStyleIdx="2" presStyleCnt="3">
        <dgm:presLayoutVars>
          <dgm:bulletEnabled val="1"/>
        </dgm:presLayoutVars>
      </dgm:prSet>
      <dgm:spPr/>
      <dgm:t>
        <a:bodyPr/>
        <a:lstStyle/>
        <a:p>
          <a:endParaRPr lang="it-IT"/>
        </a:p>
      </dgm:t>
    </dgm:pt>
    <dgm:pt modelId="{712AA16F-33FC-4F67-A514-6A6C110DB2C7}" type="pres">
      <dgm:prSet presAssocID="{211EB5A3-464B-45E4-B543-51E73961963B}" presName="ThreeConn_1-2" presStyleLbl="fgAccFollowNode1" presStyleIdx="0" presStyleCnt="2">
        <dgm:presLayoutVars>
          <dgm:bulletEnabled val="1"/>
        </dgm:presLayoutVars>
      </dgm:prSet>
      <dgm:spPr/>
    </dgm:pt>
    <dgm:pt modelId="{C020389B-A1B3-45EC-95BE-B934076B6B3C}" type="pres">
      <dgm:prSet presAssocID="{211EB5A3-464B-45E4-B543-51E73961963B}" presName="ThreeConn_2-3" presStyleLbl="fgAccFollowNode1" presStyleIdx="1" presStyleCnt="2">
        <dgm:presLayoutVars>
          <dgm:bulletEnabled val="1"/>
        </dgm:presLayoutVars>
      </dgm:prSet>
      <dgm:spPr/>
    </dgm:pt>
    <dgm:pt modelId="{3F600760-9741-43BC-9FC5-A17F390F9C55}" type="pres">
      <dgm:prSet presAssocID="{211EB5A3-464B-45E4-B543-51E73961963B}" presName="ThreeNodes_1_text" presStyleLbl="node1" presStyleIdx="2" presStyleCnt="3">
        <dgm:presLayoutVars>
          <dgm:bulletEnabled val="1"/>
        </dgm:presLayoutVars>
      </dgm:prSet>
      <dgm:spPr/>
      <dgm:t>
        <a:bodyPr/>
        <a:lstStyle/>
        <a:p>
          <a:endParaRPr lang="it-IT"/>
        </a:p>
      </dgm:t>
    </dgm:pt>
    <dgm:pt modelId="{E3822D0C-B343-4C92-9A42-5C5987B3155E}" type="pres">
      <dgm:prSet presAssocID="{211EB5A3-464B-45E4-B543-51E73961963B}" presName="ThreeNodes_2_text" presStyleLbl="node1" presStyleIdx="2" presStyleCnt="3">
        <dgm:presLayoutVars>
          <dgm:bulletEnabled val="1"/>
        </dgm:presLayoutVars>
      </dgm:prSet>
      <dgm:spPr/>
    </dgm:pt>
    <dgm:pt modelId="{735926E0-A177-4AAE-AFFA-D63C5C314D0C}" type="pres">
      <dgm:prSet presAssocID="{211EB5A3-464B-45E4-B543-51E73961963B}" presName="ThreeNodes_3_text" presStyleLbl="node1" presStyleIdx="2" presStyleCnt="3">
        <dgm:presLayoutVars>
          <dgm:bulletEnabled val="1"/>
        </dgm:presLayoutVars>
      </dgm:prSet>
      <dgm:spPr/>
      <dgm:t>
        <a:bodyPr/>
        <a:lstStyle/>
        <a:p>
          <a:endParaRPr lang="it-IT"/>
        </a:p>
      </dgm:t>
    </dgm:pt>
  </dgm:ptLst>
  <dgm:cxnLst>
    <dgm:cxn modelId="{A94FBFB3-A26A-4D9D-BE98-C0EA10A71565}" type="presOf" srcId="{489FAB9D-2859-4C20-BFC3-9C1C4059218B}" destId="{3F600760-9741-43BC-9FC5-A17F390F9C55}" srcOrd="1" destOrd="0" presId="urn:microsoft.com/office/officeart/2005/8/layout/vProcess5"/>
    <dgm:cxn modelId="{C85E13EC-AA97-4763-A6E0-8BC923172FA0}" srcId="{211EB5A3-464B-45E4-B543-51E73961963B}" destId="{F9468F55-2DB9-47BD-A2C2-63B04DD663FA}" srcOrd="2" destOrd="0" parTransId="{1663CDF7-32C7-45E6-B15E-752754D64348}" sibTransId="{1D3D4F52-64AB-4A73-B427-368D403389BA}"/>
    <dgm:cxn modelId="{985673A9-B7CC-402F-AB83-D6DCC9812043}" type="presOf" srcId="{6203B2C0-56F0-4E93-B1D2-A667C00E44AC}" destId="{DB76280B-AD8E-4658-A36C-92AE40115955}" srcOrd="0" destOrd="0" presId="urn:microsoft.com/office/officeart/2005/8/layout/vProcess5"/>
    <dgm:cxn modelId="{50EEC5B1-A60C-4895-AF6A-9813A9D0B53E}" type="presOf" srcId="{211EB5A3-464B-45E4-B543-51E73961963B}" destId="{FF7B5B4B-1725-4EF9-B3F4-FC70B51AAC7A}" srcOrd="0" destOrd="0" presId="urn:microsoft.com/office/officeart/2005/8/layout/vProcess5"/>
    <dgm:cxn modelId="{6CAFEB80-F014-47A1-A7EF-3430838C54FE}" srcId="{211EB5A3-464B-45E4-B543-51E73961963B}" destId="{489FAB9D-2859-4C20-BFC3-9C1C4059218B}" srcOrd="0" destOrd="0" parTransId="{EF0FBC5D-517A-4B21-99B4-8566934F333B}" sibTransId="{4685BC9D-0861-40A3-BE25-1CAFD4D20375}"/>
    <dgm:cxn modelId="{4714F26F-916F-474C-A353-B20A8083BC20}" type="presOf" srcId="{489FAB9D-2859-4C20-BFC3-9C1C4059218B}" destId="{3D479A99-1303-43DD-8D61-61EA168F7040}" srcOrd="0" destOrd="0" presId="urn:microsoft.com/office/officeart/2005/8/layout/vProcess5"/>
    <dgm:cxn modelId="{1F7DAC16-31FB-4200-9410-C3706BDBE744}" type="presOf" srcId="{F9468F55-2DB9-47BD-A2C2-63B04DD663FA}" destId="{735926E0-A177-4AAE-AFFA-D63C5C314D0C}" srcOrd="1" destOrd="0" presId="urn:microsoft.com/office/officeart/2005/8/layout/vProcess5"/>
    <dgm:cxn modelId="{06E7336B-07C9-49D5-9012-1B0CDFE64B7C}" type="presOf" srcId="{BFBEBA03-8368-44D5-9F5B-E070173B36BD}" destId="{C020389B-A1B3-45EC-95BE-B934076B6B3C}" srcOrd="0" destOrd="0" presId="urn:microsoft.com/office/officeart/2005/8/layout/vProcess5"/>
    <dgm:cxn modelId="{56A8CE1B-5A35-4660-8711-DAD90840AEF8}" type="presOf" srcId="{6203B2C0-56F0-4E93-B1D2-A667C00E44AC}" destId="{E3822D0C-B343-4C92-9A42-5C5987B3155E}" srcOrd="1" destOrd="0" presId="urn:microsoft.com/office/officeart/2005/8/layout/vProcess5"/>
    <dgm:cxn modelId="{8CDAF82A-BD54-4564-8B96-0DAD07A5D9CD}" type="presOf" srcId="{4685BC9D-0861-40A3-BE25-1CAFD4D20375}" destId="{712AA16F-33FC-4F67-A514-6A6C110DB2C7}" srcOrd="0" destOrd="0" presId="urn:microsoft.com/office/officeart/2005/8/layout/vProcess5"/>
    <dgm:cxn modelId="{14EDA37C-A2FE-48B8-B10C-697C687E2E25}" srcId="{211EB5A3-464B-45E4-B543-51E73961963B}" destId="{6203B2C0-56F0-4E93-B1D2-A667C00E44AC}" srcOrd="1" destOrd="0" parTransId="{0DABFACE-30B9-4718-A3A7-B0B50C415494}" sibTransId="{BFBEBA03-8368-44D5-9F5B-E070173B36BD}"/>
    <dgm:cxn modelId="{30241766-FF3D-46CB-A1AA-6262D961C029}" type="presOf" srcId="{F9468F55-2DB9-47BD-A2C2-63B04DD663FA}" destId="{98160B3C-9517-41E4-9ABC-4A3C999F67CD}" srcOrd="0" destOrd="0" presId="urn:microsoft.com/office/officeart/2005/8/layout/vProcess5"/>
    <dgm:cxn modelId="{6499BE34-C290-4B82-AA30-0769E93E60DA}" type="presParOf" srcId="{FF7B5B4B-1725-4EF9-B3F4-FC70B51AAC7A}" destId="{EBF91F85-33EF-4608-AE54-98518D8CBACF}" srcOrd="0" destOrd="0" presId="urn:microsoft.com/office/officeart/2005/8/layout/vProcess5"/>
    <dgm:cxn modelId="{FB456D62-F47B-4D11-B787-90110007A714}" type="presParOf" srcId="{FF7B5B4B-1725-4EF9-B3F4-FC70B51AAC7A}" destId="{3D479A99-1303-43DD-8D61-61EA168F7040}" srcOrd="1" destOrd="0" presId="urn:microsoft.com/office/officeart/2005/8/layout/vProcess5"/>
    <dgm:cxn modelId="{4C8421B7-35BA-48F0-85E8-5B12AE605B70}" type="presParOf" srcId="{FF7B5B4B-1725-4EF9-B3F4-FC70B51AAC7A}" destId="{DB76280B-AD8E-4658-A36C-92AE40115955}" srcOrd="2" destOrd="0" presId="urn:microsoft.com/office/officeart/2005/8/layout/vProcess5"/>
    <dgm:cxn modelId="{B146DCCE-0D44-434A-A1FA-CB613ABF7563}" type="presParOf" srcId="{FF7B5B4B-1725-4EF9-B3F4-FC70B51AAC7A}" destId="{98160B3C-9517-41E4-9ABC-4A3C999F67CD}" srcOrd="3" destOrd="0" presId="urn:microsoft.com/office/officeart/2005/8/layout/vProcess5"/>
    <dgm:cxn modelId="{EDF88D33-9D4F-4D5C-9B6E-846FC8D1791C}" type="presParOf" srcId="{FF7B5B4B-1725-4EF9-B3F4-FC70B51AAC7A}" destId="{712AA16F-33FC-4F67-A514-6A6C110DB2C7}" srcOrd="4" destOrd="0" presId="urn:microsoft.com/office/officeart/2005/8/layout/vProcess5"/>
    <dgm:cxn modelId="{B52E1A36-204A-4699-99DD-398D52B5E2BA}" type="presParOf" srcId="{FF7B5B4B-1725-4EF9-B3F4-FC70B51AAC7A}" destId="{C020389B-A1B3-45EC-95BE-B934076B6B3C}" srcOrd="5" destOrd="0" presId="urn:microsoft.com/office/officeart/2005/8/layout/vProcess5"/>
    <dgm:cxn modelId="{0691169B-9FD6-4855-9DCE-B1776687B184}" type="presParOf" srcId="{FF7B5B4B-1725-4EF9-B3F4-FC70B51AAC7A}" destId="{3F600760-9741-43BC-9FC5-A17F390F9C55}" srcOrd="6" destOrd="0" presId="urn:microsoft.com/office/officeart/2005/8/layout/vProcess5"/>
    <dgm:cxn modelId="{509409D6-E883-44AF-A2F8-263FA0BFD727}" type="presParOf" srcId="{FF7B5B4B-1725-4EF9-B3F4-FC70B51AAC7A}" destId="{E3822D0C-B343-4C92-9A42-5C5987B3155E}" srcOrd="7" destOrd="0" presId="urn:microsoft.com/office/officeart/2005/8/layout/vProcess5"/>
    <dgm:cxn modelId="{EFF726AE-C8DB-46BB-92C3-E252DB140FBB}" type="presParOf" srcId="{FF7B5B4B-1725-4EF9-B3F4-FC70B51AAC7A}" destId="{735926E0-A177-4AAE-AFFA-D63C5C314D0C}" srcOrd="8" destOrd="0" presId="urn:microsoft.com/office/officeart/2005/8/layout/vProcess5"/>
  </dgm:cxnLst>
  <dgm:bg/>
  <dgm:whole/>
</dgm:dataModel>
</file>

<file path=ppt/diagrams/data4.xml><?xml version="1.0" encoding="utf-8"?>
<dgm:dataModel xmlns:dgm="http://schemas.openxmlformats.org/drawingml/2006/diagram" xmlns:a="http://schemas.openxmlformats.org/drawingml/2006/main">
  <dgm:ptLst>
    <dgm:pt modelId="{333B6DDE-C2EB-4F28-A44E-41955911569B}"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it-IT"/>
        </a:p>
      </dgm:t>
    </dgm:pt>
    <dgm:pt modelId="{F7F0695C-DAF7-4558-B651-337405B7FDA7}">
      <dgm:prSet phldrT="[Testo]" custT="1"/>
      <dgm:spPr/>
      <dgm:t>
        <a:bodyPr/>
        <a:lstStyle/>
        <a:p>
          <a:r>
            <a:rPr lang="it-IT" sz="2400" dirty="0" smtClean="0"/>
            <a:t>Dal cibo alla nutrizione: polo organizzativo della mente.</a:t>
          </a:r>
          <a:endParaRPr lang="it-IT" sz="2400" dirty="0"/>
        </a:p>
      </dgm:t>
    </dgm:pt>
    <dgm:pt modelId="{70AABB07-7B0F-49B8-B236-DC4F6B90AEC1}" type="parTrans" cxnId="{0F132B9E-38A9-4DDB-84B6-52BE39273CCD}">
      <dgm:prSet/>
      <dgm:spPr/>
      <dgm:t>
        <a:bodyPr/>
        <a:lstStyle/>
        <a:p>
          <a:endParaRPr lang="it-IT"/>
        </a:p>
      </dgm:t>
    </dgm:pt>
    <dgm:pt modelId="{E181B45C-2F04-4E3A-A6ED-3C3FA0E9676F}" type="sibTrans" cxnId="{0F132B9E-38A9-4DDB-84B6-52BE39273CCD}">
      <dgm:prSet/>
      <dgm:spPr/>
      <dgm:t>
        <a:bodyPr/>
        <a:lstStyle/>
        <a:p>
          <a:endParaRPr lang="it-IT"/>
        </a:p>
      </dgm:t>
    </dgm:pt>
    <dgm:pt modelId="{DD5EAFFC-3670-494B-AFA5-B0895688E468}">
      <dgm:prSet phldrT="[Testo]" custT="1"/>
      <dgm:spPr/>
      <dgm:t>
        <a:bodyPr/>
        <a:lstStyle/>
        <a:p>
          <a:r>
            <a:rPr lang="it-IT" sz="2400" dirty="0" smtClean="0"/>
            <a:t>Dalla regolazione del bisogno alla regolazione emotiva : memoria episodica</a:t>
          </a:r>
          <a:endParaRPr lang="it-IT" sz="2400" dirty="0"/>
        </a:p>
      </dgm:t>
    </dgm:pt>
    <dgm:pt modelId="{3E2939C7-470C-40AB-B372-D6F5CB77F9E9}" type="parTrans" cxnId="{C51D2666-CB1C-4204-941E-D593783F8ED3}">
      <dgm:prSet/>
      <dgm:spPr/>
      <dgm:t>
        <a:bodyPr/>
        <a:lstStyle/>
        <a:p>
          <a:endParaRPr lang="it-IT"/>
        </a:p>
      </dgm:t>
    </dgm:pt>
    <dgm:pt modelId="{F7F14572-6C37-4FA0-BD64-1716D48D37D5}" type="sibTrans" cxnId="{C51D2666-CB1C-4204-941E-D593783F8ED3}">
      <dgm:prSet/>
      <dgm:spPr/>
      <dgm:t>
        <a:bodyPr/>
        <a:lstStyle/>
        <a:p>
          <a:endParaRPr lang="it-IT"/>
        </a:p>
      </dgm:t>
    </dgm:pt>
    <dgm:pt modelId="{020275E5-CB4C-496F-AE34-FCEAD3835B6A}">
      <dgm:prSet phldrT="[Testo]"/>
      <dgm:spPr/>
      <dgm:t>
        <a:bodyPr/>
        <a:lstStyle/>
        <a:p>
          <a:r>
            <a:rPr lang="it-IT" dirty="0" smtClean="0"/>
            <a:t>Dalla regolazione emotiva alla relazione affettiva: memoria procedurale</a:t>
          </a:r>
          <a:endParaRPr lang="it-IT" dirty="0"/>
        </a:p>
      </dgm:t>
    </dgm:pt>
    <dgm:pt modelId="{09F909EF-6D10-4546-9210-87EEA6FCB8CC}" type="parTrans" cxnId="{C013AA6D-4268-43F7-A555-3197A9F0B508}">
      <dgm:prSet/>
      <dgm:spPr/>
      <dgm:t>
        <a:bodyPr/>
        <a:lstStyle/>
        <a:p>
          <a:endParaRPr lang="it-IT"/>
        </a:p>
      </dgm:t>
    </dgm:pt>
    <dgm:pt modelId="{3DF22D81-C1F0-40FD-83DB-79ADEF53ABB4}" type="sibTrans" cxnId="{C013AA6D-4268-43F7-A555-3197A9F0B508}">
      <dgm:prSet/>
      <dgm:spPr/>
      <dgm:t>
        <a:bodyPr/>
        <a:lstStyle/>
        <a:p>
          <a:endParaRPr lang="it-IT"/>
        </a:p>
      </dgm:t>
    </dgm:pt>
    <dgm:pt modelId="{17840860-B4AE-4117-869E-06516A7C3F3C}" type="pres">
      <dgm:prSet presAssocID="{333B6DDE-C2EB-4F28-A44E-41955911569B}" presName="outerComposite" presStyleCnt="0">
        <dgm:presLayoutVars>
          <dgm:chMax val="5"/>
          <dgm:dir/>
          <dgm:resizeHandles val="exact"/>
        </dgm:presLayoutVars>
      </dgm:prSet>
      <dgm:spPr/>
    </dgm:pt>
    <dgm:pt modelId="{4B449CA5-0410-433F-8DD3-3467426685B3}" type="pres">
      <dgm:prSet presAssocID="{333B6DDE-C2EB-4F28-A44E-41955911569B}" presName="dummyMaxCanvas" presStyleCnt="0">
        <dgm:presLayoutVars/>
      </dgm:prSet>
      <dgm:spPr/>
    </dgm:pt>
    <dgm:pt modelId="{D1389455-2CD0-473D-87B5-59835EE01D92}" type="pres">
      <dgm:prSet presAssocID="{333B6DDE-C2EB-4F28-A44E-41955911569B}" presName="ThreeNodes_1" presStyleLbl="node1" presStyleIdx="0" presStyleCnt="3">
        <dgm:presLayoutVars>
          <dgm:bulletEnabled val="1"/>
        </dgm:presLayoutVars>
      </dgm:prSet>
      <dgm:spPr/>
      <dgm:t>
        <a:bodyPr/>
        <a:lstStyle/>
        <a:p>
          <a:endParaRPr lang="it-IT"/>
        </a:p>
      </dgm:t>
    </dgm:pt>
    <dgm:pt modelId="{CC8B9140-8D3B-4EAD-9376-2EC997E723A3}" type="pres">
      <dgm:prSet presAssocID="{333B6DDE-C2EB-4F28-A44E-41955911569B}" presName="ThreeNodes_2" presStyleLbl="node1" presStyleIdx="1" presStyleCnt="3">
        <dgm:presLayoutVars>
          <dgm:bulletEnabled val="1"/>
        </dgm:presLayoutVars>
      </dgm:prSet>
      <dgm:spPr/>
      <dgm:t>
        <a:bodyPr/>
        <a:lstStyle/>
        <a:p>
          <a:endParaRPr lang="it-IT"/>
        </a:p>
      </dgm:t>
    </dgm:pt>
    <dgm:pt modelId="{8E7A0625-7D7E-485E-B34C-1A51367D540E}" type="pres">
      <dgm:prSet presAssocID="{333B6DDE-C2EB-4F28-A44E-41955911569B}" presName="ThreeNodes_3" presStyleLbl="node1" presStyleIdx="2" presStyleCnt="3">
        <dgm:presLayoutVars>
          <dgm:bulletEnabled val="1"/>
        </dgm:presLayoutVars>
      </dgm:prSet>
      <dgm:spPr/>
      <dgm:t>
        <a:bodyPr/>
        <a:lstStyle/>
        <a:p>
          <a:endParaRPr lang="it-IT"/>
        </a:p>
      </dgm:t>
    </dgm:pt>
    <dgm:pt modelId="{05E1F4A8-C135-4A20-8FA8-455E3ADCFE25}" type="pres">
      <dgm:prSet presAssocID="{333B6DDE-C2EB-4F28-A44E-41955911569B}" presName="ThreeConn_1-2" presStyleLbl="fgAccFollowNode1" presStyleIdx="0" presStyleCnt="2">
        <dgm:presLayoutVars>
          <dgm:bulletEnabled val="1"/>
        </dgm:presLayoutVars>
      </dgm:prSet>
      <dgm:spPr/>
    </dgm:pt>
    <dgm:pt modelId="{77C41796-AED2-4ACC-843D-F31C65EE50D2}" type="pres">
      <dgm:prSet presAssocID="{333B6DDE-C2EB-4F28-A44E-41955911569B}" presName="ThreeConn_2-3" presStyleLbl="fgAccFollowNode1" presStyleIdx="1" presStyleCnt="2">
        <dgm:presLayoutVars>
          <dgm:bulletEnabled val="1"/>
        </dgm:presLayoutVars>
      </dgm:prSet>
      <dgm:spPr/>
    </dgm:pt>
    <dgm:pt modelId="{FDC17D11-B544-4A72-AD31-F2581E360667}" type="pres">
      <dgm:prSet presAssocID="{333B6DDE-C2EB-4F28-A44E-41955911569B}" presName="ThreeNodes_1_text" presStyleLbl="node1" presStyleIdx="2" presStyleCnt="3">
        <dgm:presLayoutVars>
          <dgm:bulletEnabled val="1"/>
        </dgm:presLayoutVars>
      </dgm:prSet>
      <dgm:spPr/>
      <dgm:t>
        <a:bodyPr/>
        <a:lstStyle/>
        <a:p>
          <a:endParaRPr lang="it-IT"/>
        </a:p>
      </dgm:t>
    </dgm:pt>
    <dgm:pt modelId="{F2995839-06F2-4868-BEE9-9C50561635A2}" type="pres">
      <dgm:prSet presAssocID="{333B6DDE-C2EB-4F28-A44E-41955911569B}" presName="ThreeNodes_2_text" presStyleLbl="node1" presStyleIdx="2" presStyleCnt="3">
        <dgm:presLayoutVars>
          <dgm:bulletEnabled val="1"/>
        </dgm:presLayoutVars>
      </dgm:prSet>
      <dgm:spPr/>
      <dgm:t>
        <a:bodyPr/>
        <a:lstStyle/>
        <a:p>
          <a:endParaRPr lang="it-IT"/>
        </a:p>
      </dgm:t>
    </dgm:pt>
    <dgm:pt modelId="{439A3A69-7D39-4706-8C8A-F2FD6590085C}" type="pres">
      <dgm:prSet presAssocID="{333B6DDE-C2EB-4F28-A44E-41955911569B}" presName="ThreeNodes_3_text" presStyleLbl="node1" presStyleIdx="2" presStyleCnt="3">
        <dgm:presLayoutVars>
          <dgm:bulletEnabled val="1"/>
        </dgm:presLayoutVars>
      </dgm:prSet>
      <dgm:spPr/>
      <dgm:t>
        <a:bodyPr/>
        <a:lstStyle/>
        <a:p>
          <a:endParaRPr lang="it-IT"/>
        </a:p>
      </dgm:t>
    </dgm:pt>
  </dgm:ptLst>
  <dgm:cxnLst>
    <dgm:cxn modelId="{C51D2666-CB1C-4204-941E-D593783F8ED3}" srcId="{333B6DDE-C2EB-4F28-A44E-41955911569B}" destId="{DD5EAFFC-3670-494B-AFA5-B0895688E468}" srcOrd="1" destOrd="0" parTransId="{3E2939C7-470C-40AB-B372-D6F5CB77F9E9}" sibTransId="{F7F14572-6C37-4FA0-BD64-1716D48D37D5}"/>
    <dgm:cxn modelId="{6D1E4E78-7E79-47B2-A6BC-15CD1DE08A6D}" type="presOf" srcId="{020275E5-CB4C-496F-AE34-FCEAD3835B6A}" destId="{8E7A0625-7D7E-485E-B34C-1A51367D540E}" srcOrd="0" destOrd="0" presId="urn:microsoft.com/office/officeart/2005/8/layout/vProcess5"/>
    <dgm:cxn modelId="{250271EB-E444-42B0-AF7E-42AE84CE72A2}" type="presOf" srcId="{F7F0695C-DAF7-4558-B651-337405B7FDA7}" destId="{FDC17D11-B544-4A72-AD31-F2581E360667}" srcOrd="1" destOrd="0" presId="urn:microsoft.com/office/officeart/2005/8/layout/vProcess5"/>
    <dgm:cxn modelId="{AF65E0BA-8C1D-4286-BD22-5EEE05D39D52}" type="presOf" srcId="{DD5EAFFC-3670-494B-AFA5-B0895688E468}" destId="{CC8B9140-8D3B-4EAD-9376-2EC997E723A3}" srcOrd="0" destOrd="0" presId="urn:microsoft.com/office/officeart/2005/8/layout/vProcess5"/>
    <dgm:cxn modelId="{0F132B9E-38A9-4DDB-84B6-52BE39273CCD}" srcId="{333B6DDE-C2EB-4F28-A44E-41955911569B}" destId="{F7F0695C-DAF7-4558-B651-337405B7FDA7}" srcOrd="0" destOrd="0" parTransId="{70AABB07-7B0F-49B8-B236-DC4F6B90AEC1}" sibTransId="{E181B45C-2F04-4E3A-A6ED-3C3FA0E9676F}"/>
    <dgm:cxn modelId="{028A92EA-8393-4D68-91CB-158E5BDDE0D0}" type="presOf" srcId="{F7F14572-6C37-4FA0-BD64-1716D48D37D5}" destId="{77C41796-AED2-4ACC-843D-F31C65EE50D2}" srcOrd="0" destOrd="0" presId="urn:microsoft.com/office/officeart/2005/8/layout/vProcess5"/>
    <dgm:cxn modelId="{6E63166F-13BB-48B6-809D-61F6C2CDADAC}" type="presOf" srcId="{020275E5-CB4C-496F-AE34-FCEAD3835B6A}" destId="{439A3A69-7D39-4706-8C8A-F2FD6590085C}" srcOrd="1" destOrd="0" presId="urn:microsoft.com/office/officeart/2005/8/layout/vProcess5"/>
    <dgm:cxn modelId="{222C20C2-DE64-4D43-9CD8-C530A81A5F92}" type="presOf" srcId="{F7F0695C-DAF7-4558-B651-337405B7FDA7}" destId="{D1389455-2CD0-473D-87B5-59835EE01D92}" srcOrd="0" destOrd="0" presId="urn:microsoft.com/office/officeart/2005/8/layout/vProcess5"/>
    <dgm:cxn modelId="{4AFCB2A2-413A-4D10-8822-E0D23DC5C08E}" type="presOf" srcId="{333B6DDE-C2EB-4F28-A44E-41955911569B}" destId="{17840860-B4AE-4117-869E-06516A7C3F3C}" srcOrd="0" destOrd="0" presId="urn:microsoft.com/office/officeart/2005/8/layout/vProcess5"/>
    <dgm:cxn modelId="{C013AA6D-4268-43F7-A555-3197A9F0B508}" srcId="{333B6DDE-C2EB-4F28-A44E-41955911569B}" destId="{020275E5-CB4C-496F-AE34-FCEAD3835B6A}" srcOrd="2" destOrd="0" parTransId="{09F909EF-6D10-4546-9210-87EEA6FCB8CC}" sibTransId="{3DF22D81-C1F0-40FD-83DB-79ADEF53ABB4}"/>
    <dgm:cxn modelId="{EEBB00D7-6A76-467C-990B-EC5A53021A68}" type="presOf" srcId="{E181B45C-2F04-4E3A-A6ED-3C3FA0E9676F}" destId="{05E1F4A8-C135-4A20-8FA8-455E3ADCFE25}" srcOrd="0" destOrd="0" presId="urn:microsoft.com/office/officeart/2005/8/layout/vProcess5"/>
    <dgm:cxn modelId="{6750954B-03B8-4644-9B39-889416BA8B31}" type="presOf" srcId="{DD5EAFFC-3670-494B-AFA5-B0895688E468}" destId="{F2995839-06F2-4868-BEE9-9C50561635A2}" srcOrd="1" destOrd="0" presId="urn:microsoft.com/office/officeart/2005/8/layout/vProcess5"/>
    <dgm:cxn modelId="{8BEFEF61-91F2-4D30-A81B-93F5851BFC32}" type="presParOf" srcId="{17840860-B4AE-4117-869E-06516A7C3F3C}" destId="{4B449CA5-0410-433F-8DD3-3467426685B3}" srcOrd="0" destOrd="0" presId="urn:microsoft.com/office/officeart/2005/8/layout/vProcess5"/>
    <dgm:cxn modelId="{C3326D7C-62CA-4280-B06D-117895A841DF}" type="presParOf" srcId="{17840860-B4AE-4117-869E-06516A7C3F3C}" destId="{D1389455-2CD0-473D-87B5-59835EE01D92}" srcOrd="1" destOrd="0" presId="urn:microsoft.com/office/officeart/2005/8/layout/vProcess5"/>
    <dgm:cxn modelId="{13BA3745-D4A0-4B57-9C7C-13059C307462}" type="presParOf" srcId="{17840860-B4AE-4117-869E-06516A7C3F3C}" destId="{CC8B9140-8D3B-4EAD-9376-2EC997E723A3}" srcOrd="2" destOrd="0" presId="urn:microsoft.com/office/officeart/2005/8/layout/vProcess5"/>
    <dgm:cxn modelId="{73CEF15E-2401-4EEE-A1B1-DF549500B4CF}" type="presParOf" srcId="{17840860-B4AE-4117-869E-06516A7C3F3C}" destId="{8E7A0625-7D7E-485E-B34C-1A51367D540E}" srcOrd="3" destOrd="0" presId="urn:microsoft.com/office/officeart/2005/8/layout/vProcess5"/>
    <dgm:cxn modelId="{AA4B49B5-AC1A-4AA3-A62A-9657A89EEF1F}" type="presParOf" srcId="{17840860-B4AE-4117-869E-06516A7C3F3C}" destId="{05E1F4A8-C135-4A20-8FA8-455E3ADCFE25}" srcOrd="4" destOrd="0" presId="urn:microsoft.com/office/officeart/2005/8/layout/vProcess5"/>
    <dgm:cxn modelId="{DDECAC77-E1FE-4E66-981E-899B313A25EA}" type="presParOf" srcId="{17840860-B4AE-4117-869E-06516A7C3F3C}" destId="{77C41796-AED2-4ACC-843D-F31C65EE50D2}" srcOrd="5" destOrd="0" presId="urn:microsoft.com/office/officeart/2005/8/layout/vProcess5"/>
    <dgm:cxn modelId="{6AD1AAD0-AE94-4625-A96B-19518FFBFB50}" type="presParOf" srcId="{17840860-B4AE-4117-869E-06516A7C3F3C}" destId="{FDC17D11-B544-4A72-AD31-F2581E360667}" srcOrd="6" destOrd="0" presId="urn:microsoft.com/office/officeart/2005/8/layout/vProcess5"/>
    <dgm:cxn modelId="{148FC3CD-83FA-47E3-B80A-80156D3F7B0C}" type="presParOf" srcId="{17840860-B4AE-4117-869E-06516A7C3F3C}" destId="{F2995839-06F2-4868-BEE9-9C50561635A2}" srcOrd="7" destOrd="0" presId="urn:microsoft.com/office/officeart/2005/8/layout/vProcess5"/>
    <dgm:cxn modelId="{FA57B120-0228-4270-8449-05099DFBF288}" type="presParOf" srcId="{17840860-B4AE-4117-869E-06516A7C3F3C}" destId="{439A3A69-7D39-4706-8C8A-F2FD6590085C}" srcOrd="8" destOrd="0" presId="urn:microsoft.com/office/officeart/2005/8/layout/vProcess5"/>
  </dgm:cxnLst>
  <dgm:bg/>
  <dgm:whole/>
</dgm:dataModel>
</file>

<file path=ppt/diagrams/data5.xml><?xml version="1.0" encoding="utf-8"?>
<dgm:dataModel xmlns:dgm="http://schemas.openxmlformats.org/drawingml/2006/diagram" xmlns:a="http://schemas.openxmlformats.org/drawingml/2006/main">
  <dgm:ptLst>
    <dgm:pt modelId="{1CC58CA8-6FEA-4BE6-896E-855028A76B01}"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it-IT"/>
        </a:p>
      </dgm:t>
    </dgm:pt>
    <dgm:pt modelId="{DEDFD524-0080-466B-8E24-B65B82975F99}">
      <dgm:prSet phldrT="[Testo]" custT="1"/>
      <dgm:spPr/>
      <dgm:t>
        <a:bodyPr/>
        <a:lstStyle/>
        <a:p>
          <a:r>
            <a:rPr lang="it-IT" sz="2400" dirty="0" smtClean="0"/>
            <a:t>IL CIBO TRA NORMALITA ED ANORMALITA</a:t>
          </a:r>
          <a:endParaRPr lang="it-IT" sz="2400" dirty="0"/>
        </a:p>
      </dgm:t>
    </dgm:pt>
    <dgm:pt modelId="{E9306E4E-C3DA-46CE-8B84-6D40E46EDA6E}" type="parTrans" cxnId="{65B6585A-7971-4B6F-8DC4-BDAAD23F27E6}">
      <dgm:prSet/>
      <dgm:spPr/>
      <dgm:t>
        <a:bodyPr/>
        <a:lstStyle/>
        <a:p>
          <a:endParaRPr lang="it-IT"/>
        </a:p>
      </dgm:t>
    </dgm:pt>
    <dgm:pt modelId="{1544E383-EFE8-436A-8137-462BE5C6BC19}" type="sibTrans" cxnId="{65B6585A-7971-4B6F-8DC4-BDAAD23F27E6}">
      <dgm:prSet/>
      <dgm:spPr/>
      <dgm:t>
        <a:bodyPr/>
        <a:lstStyle/>
        <a:p>
          <a:endParaRPr lang="it-IT"/>
        </a:p>
      </dgm:t>
    </dgm:pt>
    <dgm:pt modelId="{45102903-21AD-4C27-B7DF-7FD8483D8530}">
      <dgm:prSet phldrT="[Testo]" custT="1"/>
      <dgm:spPr/>
      <dgm:t>
        <a:bodyPr/>
        <a:lstStyle/>
        <a:p>
          <a:r>
            <a:rPr lang="it-IT" sz="2400" dirty="0" smtClean="0"/>
            <a:t>I MODELLI SOCIALI E LA COMUNICAZIONE DIGITALE</a:t>
          </a:r>
          <a:endParaRPr lang="it-IT" sz="2400" dirty="0"/>
        </a:p>
      </dgm:t>
    </dgm:pt>
    <dgm:pt modelId="{94970915-AE31-4B57-95AA-F531EF787D31}" type="parTrans" cxnId="{D80E8C2A-5A78-47D2-B042-1D5A58C63A57}">
      <dgm:prSet/>
      <dgm:spPr/>
      <dgm:t>
        <a:bodyPr/>
        <a:lstStyle/>
        <a:p>
          <a:endParaRPr lang="it-IT"/>
        </a:p>
      </dgm:t>
    </dgm:pt>
    <dgm:pt modelId="{2B4AACA1-9B9E-4653-9A26-997D33296061}" type="sibTrans" cxnId="{D80E8C2A-5A78-47D2-B042-1D5A58C63A57}">
      <dgm:prSet/>
      <dgm:spPr/>
      <dgm:t>
        <a:bodyPr/>
        <a:lstStyle/>
        <a:p>
          <a:endParaRPr lang="it-IT"/>
        </a:p>
      </dgm:t>
    </dgm:pt>
    <dgm:pt modelId="{F092F975-3150-4C68-B968-E89B3F1E4A69}">
      <dgm:prSet phldrT="[Testo]" custT="1"/>
      <dgm:spPr/>
      <dgm:t>
        <a:bodyPr/>
        <a:lstStyle/>
        <a:p>
          <a:r>
            <a:rPr lang="it-IT" sz="2400" dirty="0" smtClean="0"/>
            <a:t>IL FENOMENO DELLA STIGMATIZZAZIONE DEL PESO</a:t>
          </a:r>
          <a:endParaRPr lang="it-IT" sz="2400" dirty="0"/>
        </a:p>
      </dgm:t>
    </dgm:pt>
    <dgm:pt modelId="{33650472-F7EF-4216-97C3-08A2C7D6C7E5}" type="parTrans" cxnId="{F46757E4-9A92-4AB3-BB6C-6319E7B25AFC}">
      <dgm:prSet/>
      <dgm:spPr/>
      <dgm:t>
        <a:bodyPr/>
        <a:lstStyle/>
        <a:p>
          <a:endParaRPr lang="it-IT"/>
        </a:p>
      </dgm:t>
    </dgm:pt>
    <dgm:pt modelId="{CDBEADC4-C8D5-4C58-A000-2111F286DE16}" type="sibTrans" cxnId="{F46757E4-9A92-4AB3-BB6C-6319E7B25AFC}">
      <dgm:prSet/>
      <dgm:spPr/>
      <dgm:t>
        <a:bodyPr/>
        <a:lstStyle/>
        <a:p>
          <a:endParaRPr lang="it-IT"/>
        </a:p>
      </dgm:t>
    </dgm:pt>
    <dgm:pt modelId="{714B9555-E7DD-4102-95E0-1FE19FB031F7}" type="pres">
      <dgm:prSet presAssocID="{1CC58CA8-6FEA-4BE6-896E-855028A76B01}" presName="outerComposite" presStyleCnt="0">
        <dgm:presLayoutVars>
          <dgm:chMax val="5"/>
          <dgm:dir/>
          <dgm:resizeHandles val="exact"/>
        </dgm:presLayoutVars>
      </dgm:prSet>
      <dgm:spPr/>
    </dgm:pt>
    <dgm:pt modelId="{50C33290-8799-46DE-A0CA-7237C4C4269F}" type="pres">
      <dgm:prSet presAssocID="{1CC58CA8-6FEA-4BE6-896E-855028A76B01}" presName="dummyMaxCanvas" presStyleCnt="0">
        <dgm:presLayoutVars/>
      </dgm:prSet>
      <dgm:spPr/>
    </dgm:pt>
    <dgm:pt modelId="{C41D3787-51CD-4100-B06D-87A6252D71F6}" type="pres">
      <dgm:prSet presAssocID="{1CC58CA8-6FEA-4BE6-896E-855028A76B01}" presName="ThreeNodes_1" presStyleLbl="node1" presStyleIdx="0" presStyleCnt="3">
        <dgm:presLayoutVars>
          <dgm:bulletEnabled val="1"/>
        </dgm:presLayoutVars>
      </dgm:prSet>
      <dgm:spPr/>
      <dgm:t>
        <a:bodyPr/>
        <a:lstStyle/>
        <a:p>
          <a:endParaRPr lang="it-IT"/>
        </a:p>
      </dgm:t>
    </dgm:pt>
    <dgm:pt modelId="{4622F66B-7997-4643-8555-82703A1FA6CC}" type="pres">
      <dgm:prSet presAssocID="{1CC58CA8-6FEA-4BE6-896E-855028A76B01}" presName="ThreeNodes_2" presStyleLbl="node1" presStyleIdx="1" presStyleCnt="3">
        <dgm:presLayoutVars>
          <dgm:bulletEnabled val="1"/>
        </dgm:presLayoutVars>
      </dgm:prSet>
      <dgm:spPr/>
    </dgm:pt>
    <dgm:pt modelId="{D3D47AA6-53B6-45DC-97E4-92BB265276E4}" type="pres">
      <dgm:prSet presAssocID="{1CC58CA8-6FEA-4BE6-896E-855028A76B01}" presName="ThreeNodes_3" presStyleLbl="node1" presStyleIdx="2" presStyleCnt="3">
        <dgm:presLayoutVars>
          <dgm:bulletEnabled val="1"/>
        </dgm:presLayoutVars>
      </dgm:prSet>
      <dgm:spPr/>
    </dgm:pt>
    <dgm:pt modelId="{1BD3ED15-1731-4ED8-AE6D-9DF92255CD2E}" type="pres">
      <dgm:prSet presAssocID="{1CC58CA8-6FEA-4BE6-896E-855028A76B01}" presName="ThreeConn_1-2" presStyleLbl="fgAccFollowNode1" presStyleIdx="0" presStyleCnt="2">
        <dgm:presLayoutVars>
          <dgm:bulletEnabled val="1"/>
        </dgm:presLayoutVars>
      </dgm:prSet>
      <dgm:spPr/>
    </dgm:pt>
    <dgm:pt modelId="{F8A80138-DCBD-4FDD-8616-0772796653F8}" type="pres">
      <dgm:prSet presAssocID="{1CC58CA8-6FEA-4BE6-896E-855028A76B01}" presName="ThreeConn_2-3" presStyleLbl="fgAccFollowNode1" presStyleIdx="1" presStyleCnt="2">
        <dgm:presLayoutVars>
          <dgm:bulletEnabled val="1"/>
        </dgm:presLayoutVars>
      </dgm:prSet>
      <dgm:spPr/>
    </dgm:pt>
    <dgm:pt modelId="{DFD5DD4E-D231-4A9D-9C9C-0597380AA34B}" type="pres">
      <dgm:prSet presAssocID="{1CC58CA8-6FEA-4BE6-896E-855028A76B01}" presName="ThreeNodes_1_text" presStyleLbl="node1" presStyleIdx="2" presStyleCnt="3">
        <dgm:presLayoutVars>
          <dgm:bulletEnabled val="1"/>
        </dgm:presLayoutVars>
      </dgm:prSet>
      <dgm:spPr/>
      <dgm:t>
        <a:bodyPr/>
        <a:lstStyle/>
        <a:p>
          <a:endParaRPr lang="it-IT"/>
        </a:p>
      </dgm:t>
    </dgm:pt>
    <dgm:pt modelId="{E32F95FA-F7C9-4E44-AAAF-96FF5998570D}" type="pres">
      <dgm:prSet presAssocID="{1CC58CA8-6FEA-4BE6-896E-855028A76B01}" presName="ThreeNodes_2_text" presStyleLbl="node1" presStyleIdx="2" presStyleCnt="3">
        <dgm:presLayoutVars>
          <dgm:bulletEnabled val="1"/>
        </dgm:presLayoutVars>
      </dgm:prSet>
      <dgm:spPr/>
    </dgm:pt>
    <dgm:pt modelId="{31707753-A77A-4462-80F0-29A4675D36F6}" type="pres">
      <dgm:prSet presAssocID="{1CC58CA8-6FEA-4BE6-896E-855028A76B01}" presName="ThreeNodes_3_text" presStyleLbl="node1" presStyleIdx="2" presStyleCnt="3">
        <dgm:presLayoutVars>
          <dgm:bulletEnabled val="1"/>
        </dgm:presLayoutVars>
      </dgm:prSet>
      <dgm:spPr/>
    </dgm:pt>
  </dgm:ptLst>
  <dgm:cxnLst>
    <dgm:cxn modelId="{F46757E4-9A92-4AB3-BB6C-6319E7B25AFC}" srcId="{1CC58CA8-6FEA-4BE6-896E-855028A76B01}" destId="{F092F975-3150-4C68-B968-E89B3F1E4A69}" srcOrd="2" destOrd="0" parTransId="{33650472-F7EF-4216-97C3-08A2C7D6C7E5}" sibTransId="{CDBEADC4-C8D5-4C58-A000-2111F286DE16}"/>
    <dgm:cxn modelId="{D80E8C2A-5A78-47D2-B042-1D5A58C63A57}" srcId="{1CC58CA8-6FEA-4BE6-896E-855028A76B01}" destId="{45102903-21AD-4C27-B7DF-7FD8483D8530}" srcOrd="1" destOrd="0" parTransId="{94970915-AE31-4B57-95AA-F531EF787D31}" sibTransId="{2B4AACA1-9B9E-4653-9A26-997D33296061}"/>
    <dgm:cxn modelId="{65B6585A-7971-4B6F-8DC4-BDAAD23F27E6}" srcId="{1CC58CA8-6FEA-4BE6-896E-855028A76B01}" destId="{DEDFD524-0080-466B-8E24-B65B82975F99}" srcOrd="0" destOrd="0" parTransId="{E9306E4E-C3DA-46CE-8B84-6D40E46EDA6E}" sibTransId="{1544E383-EFE8-436A-8137-462BE5C6BC19}"/>
    <dgm:cxn modelId="{BFAF844C-9C92-43D7-93BE-F569F3BF82E7}" type="presOf" srcId="{DEDFD524-0080-466B-8E24-B65B82975F99}" destId="{DFD5DD4E-D231-4A9D-9C9C-0597380AA34B}" srcOrd="1" destOrd="0" presId="urn:microsoft.com/office/officeart/2005/8/layout/vProcess5"/>
    <dgm:cxn modelId="{E7FF61E3-773E-45DF-9D5A-216A2CBA93AE}" type="presOf" srcId="{1CC58CA8-6FEA-4BE6-896E-855028A76B01}" destId="{714B9555-E7DD-4102-95E0-1FE19FB031F7}" srcOrd="0" destOrd="0" presId="urn:microsoft.com/office/officeart/2005/8/layout/vProcess5"/>
    <dgm:cxn modelId="{4CC94413-731D-45A1-A65E-88F83C445266}" type="presOf" srcId="{45102903-21AD-4C27-B7DF-7FD8483D8530}" destId="{E32F95FA-F7C9-4E44-AAAF-96FF5998570D}" srcOrd="1" destOrd="0" presId="urn:microsoft.com/office/officeart/2005/8/layout/vProcess5"/>
    <dgm:cxn modelId="{86A7D041-8987-4A74-9EBD-C34F6E3E74F4}" type="presOf" srcId="{F092F975-3150-4C68-B968-E89B3F1E4A69}" destId="{31707753-A77A-4462-80F0-29A4675D36F6}" srcOrd="1" destOrd="0" presId="urn:microsoft.com/office/officeart/2005/8/layout/vProcess5"/>
    <dgm:cxn modelId="{12DCF71C-01A4-4DD0-A448-04D097E37066}" type="presOf" srcId="{F092F975-3150-4C68-B968-E89B3F1E4A69}" destId="{D3D47AA6-53B6-45DC-97E4-92BB265276E4}" srcOrd="0" destOrd="0" presId="urn:microsoft.com/office/officeart/2005/8/layout/vProcess5"/>
    <dgm:cxn modelId="{168BE456-48E9-47C6-A86A-195FC9C3519F}" type="presOf" srcId="{1544E383-EFE8-436A-8137-462BE5C6BC19}" destId="{1BD3ED15-1731-4ED8-AE6D-9DF92255CD2E}" srcOrd="0" destOrd="0" presId="urn:microsoft.com/office/officeart/2005/8/layout/vProcess5"/>
    <dgm:cxn modelId="{77353C95-1051-4ED8-BD99-B43D2C91E77D}" type="presOf" srcId="{45102903-21AD-4C27-B7DF-7FD8483D8530}" destId="{4622F66B-7997-4643-8555-82703A1FA6CC}" srcOrd="0" destOrd="0" presId="urn:microsoft.com/office/officeart/2005/8/layout/vProcess5"/>
    <dgm:cxn modelId="{69FF6D69-A928-4DF9-838A-DC4AAFB3123E}" type="presOf" srcId="{DEDFD524-0080-466B-8E24-B65B82975F99}" destId="{C41D3787-51CD-4100-B06D-87A6252D71F6}" srcOrd="0" destOrd="0" presId="urn:microsoft.com/office/officeart/2005/8/layout/vProcess5"/>
    <dgm:cxn modelId="{0CC06498-07BB-424F-9F8C-0F322D03F935}" type="presOf" srcId="{2B4AACA1-9B9E-4653-9A26-997D33296061}" destId="{F8A80138-DCBD-4FDD-8616-0772796653F8}" srcOrd="0" destOrd="0" presId="urn:microsoft.com/office/officeart/2005/8/layout/vProcess5"/>
    <dgm:cxn modelId="{15CC7DAF-D33C-482A-91AA-415FE2C27250}" type="presParOf" srcId="{714B9555-E7DD-4102-95E0-1FE19FB031F7}" destId="{50C33290-8799-46DE-A0CA-7237C4C4269F}" srcOrd="0" destOrd="0" presId="urn:microsoft.com/office/officeart/2005/8/layout/vProcess5"/>
    <dgm:cxn modelId="{811E753E-F1DB-4130-982F-8C1D0C8503DE}" type="presParOf" srcId="{714B9555-E7DD-4102-95E0-1FE19FB031F7}" destId="{C41D3787-51CD-4100-B06D-87A6252D71F6}" srcOrd="1" destOrd="0" presId="urn:microsoft.com/office/officeart/2005/8/layout/vProcess5"/>
    <dgm:cxn modelId="{F17548F3-9FB1-4E7E-94D9-1DCCB8730F19}" type="presParOf" srcId="{714B9555-E7DD-4102-95E0-1FE19FB031F7}" destId="{4622F66B-7997-4643-8555-82703A1FA6CC}" srcOrd="2" destOrd="0" presId="urn:microsoft.com/office/officeart/2005/8/layout/vProcess5"/>
    <dgm:cxn modelId="{C6502DFA-5A7D-45FF-9724-8686D6240127}" type="presParOf" srcId="{714B9555-E7DD-4102-95E0-1FE19FB031F7}" destId="{D3D47AA6-53B6-45DC-97E4-92BB265276E4}" srcOrd="3" destOrd="0" presId="urn:microsoft.com/office/officeart/2005/8/layout/vProcess5"/>
    <dgm:cxn modelId="{A4BF35AE-F96E-4684-B64F-3DD93F291A8C}" type="presParOf" srcId="{714B9555-E7DD-4102-95E0-1FE19FB031F7}" destId="{1BD3ED15-1731-4ED8-AE6D-9DF92255CD2E}" srcOrd="4" destOrd="0" presId="urn:microsoft.com/office/officeart/2005/8/layout/vProcess5"/>
    <dgm:cxn modelId="{042F6469-38A3-4B8C-A595-C90B84E9F64E}" type="presParOf" srcId="{714B9555-E7DD-4102-95E0-1FE19FB031F7}" destId="{F8A80138-DCBD-4FDD-8616-0772796653F8}" srcOrd="5" destOrd="0" presId="urn:microsoft.com/office/officeart/2005/8/layout/vProcess5"/>
    <dgm:cxn modelId="{C6D8C050-90E6-4CB9-9B22-45DFAB1FCE15}" type="presParOf" srcId="{714B9555-E7DD-4102-95E0-1FE19FB031F7}" destId="{DFD5DD4E-D231-4A9D-9C9C-0597380AA34B}" srcOrd="6" destOrd="0" presId="urn:microsoft.com/office/officeart/2005/8/layout/vProcess5"/>
    <dgm:cxn modelId="{B5BA3B6B-648D-4859-9CBC-A0C09874F4C2}" type="presParOf" srcId="{714B9555-E7DD-4102-95E0-1FE19FB031F7}" destId="{E32F95FA-F7C9-4E44-AAAF-96FF5998570D}" srcOrd="7" destOrd="0" presId="urn:microsoft.com/office/officeart/2005/8/layout/vProcess5"/>
    <dgm:cxn modelId="{B83DCCA5-9031-4987-9DF3-019FC5461427}" type="presParOf" srcId="{714B9555-E7DD-4102-95E0-1FE19FB031F7}" destId="{31707753-A77A-4462-80F0-29A4675D36F6}" srcOrd="8" destOrd="0" presId="urn:microsoft.com/office/officeart/2005/8/layout/vProcess5"/>
  </dgm:cxnLst>
  <dgm:bg/>
  <dgm:whole/>
</dgm:dataModel>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 xmlns:a16="http://schemas.microsoft.com/office/drawing/2014/main" id="{623AA0E9-8CD0-4A6E-A65E-A06028B83FE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it-IT" dirty="0"/>
          </a:p>
        </p:txBody>
      </p:sp>
      <p:sp>
        <p:nvSpPr>
          <p:cNvPr id="3" name="Segnaposto data 2">
            <a:extLst>
              <a:ext uri="{FF2B5EF4-FFF2-40B4-BE49-F238E27FC236}">
                <a16:creationId xmlns="" xmlns:a16="http://schemas.microsoft.com/office/drawing/2014/main" id="{D5E2408B-C9AB-4665-AC99-B057BD0A43D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36FC0A7B-6666-4F41-AD03-C74B76B10001}" type="datetime1">
              <a:rPr lang="it-IT" smtClean="0"/>
              <a:pPr rtl="0"/>
              <a:t>10/06/2026</a:t>
            </a:fld>
            <a:endParaRPr lang="it-IT" dirty="0"/>
          </a:p>
        </p:txBody>
      </p:sp>
      <p:sp>
        <p:nvSpPr>
          <p:cNvPr id="4" name="Segnaposto piè di pagina 3">
            <a:extLst>
              <a:ext uri="{FF2B5EF4-FFF2-40B4-BE49-F238E27FC236}">
                <a16:creationId xmlns="" xmlns:a16="http://schemas.microsoft.com/office/drawing/2014/main" id="{8CD1B215-531B-4869-BD98-BD3B1390B1C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it-IT" dirty="0"/>
          </a:p>
        </p:txBody>
      </p:sp>
      <p:sp>
        <p:nvSpPr>
          <p:cNvPr id="5" name="Segnaposto numero diapositiva 4">
            <a:extLst>
              <a:ext uri="{FF2B5EF4-FFF2-40B4-BE49-F238E27FC236}">
                <a16:creationId xmlns="" xmlns:a16="http://schemas.microsoft.com/office/drawing/2014/main" id="{60B53F21-4D67-455D-8074-E9E6EC26FAC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52858E0-3D38-47B7-97D4-4FE08D90D359}" type="slidenum">
              <a:rPr lang="it-IT" smtClean="0"/>
              <a:pPr rtl="0"/>
              <a:t>‹N›</a:t>
            </a:fld>
            <a:endParaRPr lang="it-IT" dirty="0"/>
          </a:p>
        </p:txBody>
      </p:sp>
    </p:spTree>
    <p:extLst>
      <p:ext uri="{BB962C8B-B14F-4D97-AF65-F5344CB8AC3E}">
        <p14:creationId xmlns="" xmlns:p14="http://schemas.microsoft.com/office/powerpoint/2010/main" val="28214433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it-IT" noProof="0" dirty="0"/>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0E367B-2E0B-461C-8280-86016408BD7C}" type="datetime1">
              <a:rPr lang="it-IT" smtClean="0"/>
              <a:pPr/>
              <a:t>10/06/2026</a:t>
            </a:fld>
            <a:endParaRPr lang="it-IT" dirty="0"/>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it-IT" noProof="0" dirty="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it-IT" noProof="0" dirty="0"/>
              <a:t>Fare clic per modificare gli stili del testo dello schema</a:t>
            </a:r>
          </a:p>
          <a:p>
            <a:pPr lvl="1" rtl="0"/>
            <a:r>
              <a:rPr lang="it-IT" noProof="0" dirty="0"/>
              <a:t>Secondo livello</a:t>
            </a:r>
          </a:p>
          <a:p>
            <a:pPr lvl="2" rtl="0"/>
            <a:r>
              <a:rPr lang="it-IT" noProof="0" dirty="0"/>
              <a:t>Terzo livello</a:t>
            </a:r>
          </a:p>
          <a:p>
            <a:pPr lvl="3" rtl="0"/>
            <a:r>
              <a:rPr lang="it-IT" noProof="0" dirty="0"/>
              <a:t>Quarto livello</a:t>
            </a:r>
          </a:p>
          <a:p>
            <a:pPr lvl="4" rtl="0"/>
            <a:r>
              <a:rPr lang="it-IT" noProof="0" dirty="0"/>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it-IT" noProof="0" dirty="0"/>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284ECAD9-32EE-4091-BDA5-6BD15ACC5E58}" type="slidenum">
              <a:rPr lang="it-IT" noProof="0" smtClean="0"/>
              <a:pPr rtl="0"/>
              <a:t>‹N›</a:t>
            </a:fld>
            <a:endParaRPr lang="it-IT" noProof="0" dirty="0"/>
          </a:p>
        </p:txBody>
      </p:sp>
    </p:spTree>
    <p:extLst>
      <p:ext uri="{BB962C8B-B14F-4D97-AF65-F5344CB8AC3E}">
        <p14:creationId xmlns="" xmlns:p14="http://schemas.microsoft.com/office/powerpoint/2010/main" val="1106618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a titolo">
    <p:spTree>
      <p:nvGrpSpPr>
        <p:cNvPr id="1" name=""/>
        <p:cNvGrpSpPr/>
        <p:nvPr/>
      </p:nvGrpSpPr>
      <p:grpSpPr>
        <a:xfrm>
          <a:off x="0" y="0"/>
          <a:ext cx="0" cy="0"/>
          <a:chOff x="0" y="0"/>
          <a:chExt cx="0" cy="0"/>
        </a:xfrm>
      </p:grpSpPr>
      <p:sp>
        <p:nvSpPr>
          <p:cNvPr id="11" name="Segnaposto immagine 9">
            <a:extLst>
              <a:ext uri="{FF2B5EF4-FFF2-40B4-BE49-F238E27FC236}">
                <a16:creationId xmlns="" xmlns:a16="http://schemas.microsoft.com/office/drawing/2014/main" id="{D1D313A2-A4D4-40DF-A0C2-C29F64168525}"/>
              </a:ext>
            </a:extLst>
          </p:cNvPr>
          <p:cNvSpPr>
            <a:spLocks noGrp="1"/>
          </p:cNvSpPr>
          <p:nvPr>
            <p:ph type="pic" sz="quarter" idx="13"/>
          </p:nvPr>
        </p:nvSpPr>
        <p:spPr>
          <a:xfrm>
            <a:off x="0" y="0"/>
            <a:ext cx="12192000" cy="6858000"/>
          </a:xfrm>
        </p:spPr>
        <p:txBody>
          <a:bodyPr rtlCol="0"/>
          <a:lstStyle/>
          <a:p>
            <a:pPr rtl="0"/>
            <a:r>
              <a:rPr lang="it-IT" noProof="0"/>
              <a:t>Fare clic sull'icona per inserire un'immagine</a:t>
            </a:r>
            <a:endParaRPr lang="it-IT" noProof="0" dirty="0"/>
          </a:p>
        </p:txBody>
      </p:sp>
      <p:sp>
        <p:nvSpPr>
          <p:cNvPr id="4" name="Segnaposto data 3">
            <a:extLst>
              <a:ext uri="{FF2B5EF4-FFF2-40B4-BE49-F238E27FC236}">
                <a16:creationId xmlns="" xmlns:a16="http://schemas.microsoft.com/office/drawing/2014/main" id="{9925CCF1-92C0-4AF3-BFAF-4921631915AB}"/>
              </a:ext>
            </a:extLst>
          </p:cNvPr>
          <p:cNvSpPr>
            <a:spLocks noGrp="1"/>
          </p:cNvSpPr>
          <p:nvPr>
            <p:ph type="dt" sz="half" idx="10"/>
          </p:nvPr>
        </p:nvSpPr>
        <p:spPr/>
        <p:txBody>
          <a:bodyPr rtlCol="0"/>
          <a:lstStyle/>
          <a:p>
            <a:pPr rtl="0"/>
            <a:fld id="{54DB44FF-F9B4-4E5D-9888-DD07079D4562}" type="datetime1">
              <a:rPr lang="it-IT" noProof="0" smtClean="0"/>
              <a:pPr rtl="0"/>
              <a:t>10/06/2026</a:t>
            </a:fld>
            <a:endParaRPr lang="it-IT" noProof="0" dirty="0"/>
          </a:p>
        </p:txBody>
      </p:sp>
      <p:sp>
        <p:nvSpPr>
          <p:cNvPr id="5" name="Segnaposto piè di pagina 4">
            <a:extLst>
              <a:ext uri="{FF2B5EF4-FFF2-40B4-BE49-F238E27FC236}">
                <a16:creationId xmlns="" xmlns:a16="http://schemas.microsoft.com/office/drawing/2014/main" id="{051A78A9-3DFF-4937-A9F2-5D8CF495F367}"/>
              </a:ext>
            </a:extLst>
          </p:cNvPr>
          <p:cNvSpPr>
            <a:spLocks noGrp="1"/>
          </p:cNvSpPr>
          <p:nvPr>
            <p:ph type="ftr" sz="quarter" idx="11"/>
          </p:nvPr>
        </p:nvSpPr>
        <p:spPr/>
        <p:txBody>
          <a:bodyPr rtlCol="0"/>
          <a:lstStyle/>
          <a:p>
            <a:pPr rtl="0"/>
            <a:r>
              <a:rPr lang="it-IT" noProof="0" dirty="0"/>
              <a:t>Piè di pagina</a:t>
            </a:r>
          </a:p>
        </p:txBody>
      </p:sp>
      <p:sp>
        <p:nvSpPr>
          <p:cNvPr id="6" name="Segnaposto numero diapositiva 5">
            <a:extLst>
              <a:ext uri="{FF2B5EF4-FFF2-40B4-BE49-F238E27FC236}">
                <a16:creationId xmlns="" xmlns:a16="http://schemas.microsoft.com/office/drawing/2014/main" id="{5FAEB271-5CC0-4759-BC6E-8BE53AB227C0}"/>
              </a:ext>
            </a:extLst>
          </p:cNvPr>
          <p:cNvSpPr>
            <a:spLocks noGrp="1"/>
          </p:cNvSpPr>
          <p:nvPr>
            <p:ph type="sldNum" sz="quarter" idx="12"/>
          </p:nvPr>
        </p:nvSpPr>
        <p:spPr/>
        <p:txBody>
          <a:bodyPr rtlCol="0"/>
          <a:lstStyle/>
          <a:p>
            <a:pPr rtl="0"/>
            <a:fld id="{3A98EE3D-8CD1-4C3F-BD1C-C98C9596463C}" type="slidenum">
              <a:rPr lang="it-IT" noProof="0" smtClean="0"/>
              <a:pPr rtl="0"/>
              <a:t>‹N›</a:t>
            </a:fld>
            <a:endParaRPr lang="it-IT" noProof="0" dirty="0"/>
          </a:p>
        </p:txBody>
      </p:sp>
      <p:sp>
        <p:nvSpPr>
          <p:cNvPr id="3" name="Sottotitolo 2"/>
          <p:cNvSpPr>
            <a:spLocks noGrp="1"/>
          </p:cNvSpPr>
          <p:nvPr>
            <p:ph type="subTitle" idx="1"/>
          </p:nvPr>
        </p:nvSpPr>
        <p:spPr>
          <a:xfrm>
            <a:off x="1212850" y="4508500"/>
            <a:ext cx="5118100" cy="1279652"/>
          </a:xfrm>
        </p:spPr>
        <p:txBody>
          <a:bodyPr lIns="91440" rIns="91440" rtlCol="0">
            <a:normAutofit/>
          </a:bodyPr>
          <a:lstStyle>
            <a:lvl1pPr marL="0" indent="0" algn="l">
              <a:buNone/>
              <a:defRPr sz="2400" cap="all" spc="200" baseline="0">
                <a:solidFill>
                  <a:schemeClr val="bg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pPr rtl="0"/>
            <a:r>
              <a:rPr lang="it-IT" noProof="0"/>
              <a:t>Fare clic per modificare lo stile del sottotitolo dello schema</a:t>
            </a:r>
            <a:endParaRPr lang="it-IT" noProof="0" dirty="0"/>
          </a:p>
        </p:txBody>
      </p:sp>
      <p:sp>
        <p:nvSpPr>
          <p:cNvPr id="2" name="Titolo 1"/>
          <p:cNvSpPr>
            <a:spLocks noGrp="1"/>
          </p:cNvSpPr>
          <p:nvPr>
            <p:ph type="ctrTitle"/>
          </p:nvPr>
        </p:nvSpPr>
        <p:spPr>
          <a:xfrm>
            <a:off x="1212850" y="2057400"/>
            <a:ext cx="5118100" cy="1929066"/>
          </a:xfrm>
        </p:spPr>
        <p:txBody>
          <a:bodyPr rtlCol="0" anchor="b">
            <a:noAutofit/>
          </a:bodyPr>
          <a:lstStyle>
            <a:lvl1pPr algn="l">
              <a:lnSpc>
                <a:spcPct val="90000"/>
              </a:lnSpc>
              <a:defRPr sz="5400" b="1" spc="-50" baseline="0">
                <a:solidFill>
                  <a:schemeClr val="bg1"/>
                </a:solidFill>
                <a:latin typeface="+mn-lt"/>
              </a:defRPr>
            </a:lvl1pPr>
          </a:lstStyle>
          <a:p>
            <a:pPr rtl="0"/>
            <a:r>
              <a:rPr lang="it-IT" noProof="0"/>
              <a:t>Fare clic per modificare lo stile del titolo dello schema</a:t>
            </a:r>
            <a:endParaRPr lang="it-IT" noProof="0" dirty="0"/>
          </a:p>
        </p:txBody>
      </p:sp>
    </p:spTree>
    <p:extLst>
      <p:ext uri="{BB962C8B-B14F-4D97-AF65-F5344CB8AC3E}">
        <p14:creationId xmlns="" xmlns:p14="http://schemas.microsoft.com/office/powerpoint/2010/main" val="672700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10" name="Parallelogramma 14">
            <a:extLst>
              <a:ext uri="{FF2B5EF4-FFF2-40B4-BE49-F238E27FC236}">
                <a16:creationId xmlns=""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8" name="Rettangolo 7">
            <a:extLst>
              <a:ext uri="{FF2B5EF4-FFF2-40B4-BE49-F238E27FC236}">
                <a16:creationId xmlns="" xmlns:a16="http://schemas.microsoft.com/office/drawing/2014/main" id="{16D90D66-BCB9-4229-A829-628874352AC0}"/>
              </a:ext>
            </a:extLst>
          </p:cNvPr>
          <p:cNvSpPr/>
          <p:nvPr/>
        </p:nvSpPr>
        <p:spPr>
          <a:xfrm>
            <a:off x="16" y="0"/>
            <a:ext cx="4654296" cy="58642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olo 1"/>
          <p:cNvSpPr>
            <a:spLocks noGrp="1"/>
          </p:cNvSpPr>
          <p:nvPr>
            <p:ph type="title"/>
          </p:nvPr>
        </p:nvSpPr>
        <p:spPr>
          <a:xfrm>
            <a:off x="1092200" y="786383"/>
            <a:ext cx="3068833" cy="2093975"/>
          </a:xfrm>
        </p:spPr>
        <p:txBody>
          <a:bodyPr rtlCol="0" anchor="b">
            <a:normAutofit/>
          </a:bodyPr>
          <a:lstStyle>
            <a:lvl1pPr>
              <a:lnSpc>
                <a:spcPct val="90000"/>
              </a:lnSpc>
              <a:defRPr sz="3600" b="0">
                <a:solidFill>
                  <a:srgbClr val="FFFFFF"/>
                </a:solidFill>
              </a:defRPr>
            </a:lvl1pPr>
          </a:lstStyle>
          <a:p>
            <a:pPr rtl="0"/>
            <a:r>
              <a:rPr lang="it-IT" noProof="0"/>
              <a:t>Fare clic per modificare lo stile del titolo dello schema</a:t>
            </a:r>
            <a:endParaRPr lang="it-IT" noProof="0" dirty="0"/>
          </a:p>
        </p:txBody>
      </p:sp>
      <p:sp>
        <p:nvSpPr>
          <p:cNvPr id="3" name="Segnaposto contenuto 2"/>
          <p:cNvSpPr>
            <a:spLocks noGrp="1"/>
          </p:cNvSpPr>
          <p:nvPr>
            <p:ph idx="1"/>
          </p:nvPr>
        </p:nvSpPr>
        <p:spPr>
          <a:xfrm>
            <a:off x="5458984" y="812800"/>
            <a:ext cx="5713841" cy="4868609"/>
          </a:xfrm>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4" name="Segnaposto testo 3"/>
          <p:cNvSpPr>
            <a:spLocks noGrp="1"/>
          </p:cNvSpPr>
          <p:nvPr>
            <p:ph type="body" sz="half" idx="2" hasCustomPrompt="1"/>
          </p:nvPr>
        </p:nvSpPr>
        <p:spPr>
          <a:xfrm>
            <a:off x="1092200" y="3043050"/>
            <a:ext cx="3068832" cy="2638359"/>
          </a:xfrm>
        </p:spPr>
        <p:txBody>
          <a:bodyPr lIns="91440" rIns="91440" rtlCol="0">
            <a:normAutofit/>
          </a:bodyPr>
          <a:lstStyle>
            <a:lvl1pPr marL="0" indent="0" rtl="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it-IT" noProof="0" dirty="0"/>
              <a:t>Fare clic per modificare gli stili del testo dello schema</a:t>
            </a:r>
          </a:p>
        </p:txBody>
      </p:sp>
      <p:sp>
        <p:nvSpPr>
          <p:cNvPr id="9" name="Rettangolo 8">
            <a:extLst>
              <a:ext uri="{FF2B5EF4-FFF2-40B4-BE49-F238E27FC236}">
                <a16:creationId xmlns="" xmlns:a16="http://schemas.microsoft.com/office/drawing/2014/main" id="{4DC51BA7-A5A7-4A7F-A707-DBBDEA7705F3}"/>
              </a:ext>
            </a:extLst>
          </p:cNvPr>
          <p:cNvSpPr/>
          <p:nvPr userDrawn="1"/>
        </p:nvSpPr>
        <p:spPr>
          <a:xfrm>
            <a:off x="0" y="1397000"/>
            <a:ext cx="1036320" cy="13294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11" name="Rettangolo 10">
            <a:extLst>
              <a:ext uri="{FF2B5EF4-FFF2-40B4-BE49-F238E27FC236}">
                <a16:creationId xmlns="" xmlns:a16="http://schemas.microsoft.com/office/drawing/2014/main" id="{D23174BA-29D0-4C1A-95C9-5A86FD25E47A}"/>
              </a:ext>
            </a:extLst>
          </p:cNvPr>
          <p:cNvSpPr/>
          <p:nvPr userDrawn="1"/>
        </p:nvSpPr>
        <p:spPr>
          <a:xfrm>
            <a:off x="5458983" y="624142"/>
            <a:ext cx="5713840" cy="125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12" name="Segnaposto data 1">
            <a:extLst>
              <a:ext uri="{FF2B5EF4-FFF2-40B4-BE49-F238E27FC236}">
                <a16:creationId xmlns=""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09251FC1-1A75-47DA-9A6E-B43CF6E86A62}" type="datetime1">
              <a:rPr lang="it-IT" noProof="0" smtClean="0"/>
              <a:pPr rtl="0"/>
              <a:t>10/06/2026</a:t>
            </a:fld>
            <a:endParaRPr lang="it-IT" noProof="0" dirty="0"/>
          </a:p>
        </p:txBody>
      </p:sp>
      <p:sp>
        <p:nvSpPr>
          <p:cNvPr id="14" name="Segnaposto numero diapositiva 3">
            <a:extLst>
              <a:ext uri="{FF2B5EF4-FFF2-40B4-BE49-F238E27FC236}">
                <a16:creationId xmlns=""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rtl="0"/>
              <a:t>‹N›</a:t>
            </a:fld>
            <a:endParaRPr lang="it-IT" noProof="0" dirty="0"/>
          </a:p>
        </p:txBody>
      </p:sp>
      <p:cxnSp>
        <p:nvCxnSpPr>
          <p:cNvPr id="15" name="Connecteur droit 19">
            <a:extLst>
              <a:ext uri="{FF2B5EF4-FFF2-40B4-BE49-F238E27FC236}">
                <a16:creationId xmlns="" xmlns:a16="http://schemas.microsoft.com/office/drawing/2014/main" id="{D84C14C5-D99C-45CD-8001-AC745F4FB49B}"/>
              </a:ext>
            </a:extLst>
          </p:cNvPr>
          <p:cNvCxnSpPr>
            <a:cxnSpLocks/>
          </p:cNvCxnSpPr>
          <p:nvPr userDrawn="1"/>
        </p:nvCxnSpPr>
        <p:spPr>
          <a:xfrm flipH="1">
            <a:off x="1092200" y="6446838"/>
            <a:ext cx="1643438"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Connecteur droit 19">
            <a:extLst>
              <a:ext uri="{FF2B5EF4-FFF2-40B4-BE49-F238E27FC236}">
                <a16:creationId xmlns="" xmlns:a16="http://schemas.microsoft.com/office/drawing/2014/main" id="{019842DD-D0AB-4E35-9AB2-7DBB6E266120}"/>
              </a:ext>
            </a:extLst>
          </p:cNvPr>
          <p:cNvCxnSpPr>
            <a:cxnSpLocks/>
          </p:cNvCxnSpPr>
          <p:nvPr userDrawn="1"/>
        </p:nvCxnSpPr>
        <p:spPr>
          <a:xfrm flipH="1">
            <a:off x="8420100" y="6429376"/>
            <a:ext cx="100046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7" name="Connecteur droit 19">
            <a:extLst>
              <a:ext uri="{FF2B5EF4-FFF2-40B4-BE49-F238E27FC236}">
                <a16:creationId xmlns="" xmlns:a16="http://schemas.microsoft.com/office/drawing/2014/main" id="{832851A7-B301-4616-9843-9A0D06646DFD}"/>
              </a:ext>
            </a:extLst>
          </p:cNvPr>
          <p:cNvCxnSpPr>
            <a:cxnSpLocks/>
          </p:cNvCxnSpPr>
          <p:nvPr userDrawn="1"/>
        </p:nvCxnSpPr>
        <p:spPr>
          <a:xfrm flipH="1" flipV="1">
            <a:off x="10765675" y="6446838"/>
            <a:ext cx="407258" cy="635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
        <p:nvSpPr>
          <p:cNvPr id="5" name="Segnaposto piè di pagina 2">
            <a:extLst>
              <a:ext uri="{FF2B5EF4-FFF2-40B4-BE49-F238E27FC236}">
                <a16:creationId xmlns="" xmlns:a16="http://schemas.microsoft.com/office/drawing/2014/main" id="{82E39F50-459D-C3E1-C6CC-EA208D50E4FE}"/>
              </a:ext>
            </a:extLst>
          </p:cNvPr>
          <p:cNvSpPr txBox="1">
            <a:spLocks/>
          </p:cNvSpPr>
          <p:nvPr userDrawn="1"/>
        </p:nvSpPr>
        <p:spPr>
          <a:xfrm>
            <a:off x="216130" y="6446838"/>
            <a:ext cx="4846321" cy="365125"/>
          </a:xfrm>
          <a:prstGeom prst="rect">
            <a:avLst/>
          </a:prstGeom>
        </p:spPr>
        <p:txBody>
          <a:bodyPr vert="horz" lIns="91440" tIns="45720" rIns="91440" bIns="45720" rtlCol="0" anchor="ctr"/>
          <a:lstStyle>
            <a:defPPr rtl="0">
              <a:defRPr lang="it-IT"/>
            </a:defPPr>
            <a:lvl1pPr marL="0" algn="l" defTabSz="914400" rtl="0" eaLnBrk="1" latinLnBrk="0" hangingPunct="1">
              <a:defRPr sz="900" kern="1200" cap="all" baseline="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a:t>Direttori del Corso – M. De Luca – M.A. Zappa</a:t>
            </a:r>
            <a:endParaRPr lang="it-IT" dirty="0"/>
          </a:p>
        </p:txBody>
      </p:sp>
    </p:spTree>
    <p:extLst>
      <p:ext uri="{BB962C8B-B14F-4D97-AF65-F5344CB8AC3E}">
        <p14:creationId xmlns="" xmlns:p14="http://schemas.microsoft.com/office/powerpoint/2010/main" val="28892083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a:t>Fare clic per modificare lo stile del titolo dello schema</a:t>
            </a:r>
            <a:endParaRPr lang="it-IT" noProof="0" dirty="0"/>
          </a:p>
        </p:txBody>
      </p:sp>
      <p:sp>
        <p:nvSpPr>
          <p:cNvPr id="3" name="Segnaposto contenuto 2"/>
          <p:cNvSpPr>
            <a:spLocks noGrp="1"/>
          </p:cNvSpPr>
          <p:nvPr>
            <p:ph idx="1"/>
          </p:nvPr>
        </p:nvSpPr>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7" name="Segnaposto data 6">
            <a:extLst>
              <a:ext uri="{FF2B5EF4-FFF2-40B4-BE49-F238E27FC236}">
                <a16:creationId xmlns="" xmlns:a16="http://schemas.microsoft.com/office/drawing/2014/main" id="{354D8B55-9EA8-4B81-8E84-9B93B0A27559}"/>
              </a:ext>
            </a:extLst>
          </p:cNvPr>
          <p:cNvSpPr>
            <a:spLocks noGrp="1"/>
          </p:cNvSpPr>
          <p:nvPr>
            <p:ph type="dt" sz="half" idx="10"/>
          </p:nvPr>
        </p:nvSpPr>
        <p:spPr/>
        <p:txBody>
          <a:bodyPr rtlCol="0"/>
          <a:lstStyle/>
          <a:p>
            <a:pPr rtl="0"/>
            <a:fld id="{B74319CE-E5CF-4FF9-86AE-7437B4FD3174}" type="datetime1">
              <a:rPr lang="it-IT" noProof="0" smtClean="0"/>
              <a:pPr rtl="0"/>
              <a:t>10/06/2026</a:t>
            </a:fld>
            <a:endParaRPr lang="it-IT" noProof="0" dirty="0"/>
          </a:p>
        </p:txBody>
      </p:sp>
      <p:sp>
        <p:nvSpPr>
          <p:cNvPr id="9" name="Segnaposto numero diapositiva 8">
            <a:extLst>
              <a:ext uri="{FF2B5EF4-FFF2-40B4-BE49-F238E27FC236}">
                <a16:creationId xmlns="" xmlns:a16="http://schemas.microsoft.com/office/drawing/2014/main" id="{C4AAB51D-4141-4682-9375-DAFD5FB9DD10}"/>
              </a:ext>
            </a:extLst>
          </p:cNvPr>
          <p:cNvSpPr>
            <a:spLocks noGrp="1"/>
          </p:cNvSpPr>
          <p:nvPr>
            <p:ph type="sldNum" sz="quarter" idx="12"/>
          </p:nvPr>
        </p:nvSpPr>
        <p:spPr/>
        <p:txBody>
          <a:bodyPr rtlCol="0"/>
          <a:lstStyle/>
          <a:p>
            <a:pPr rtl="0"/>
            <a:fld id="{3A98EE3D-8CD1-4C3F-BD1C-C98C9596463C}" type="slidenum">
              <a:rPr lang="it-IT" noProof="0" smtClean="0"/>
              <a:pPr rtl="0"/>
              <a:t>‹N›</a:t>
            </a:fld>
            <a:endParaRPr lang="it-IT" noProof="0" dirty="0"/>
          </a:p>
        </p:txBody>
      </p:sp>
      <p:sp>
        <p:nvSpPr>
          <p:cNvPr id="4" name="Segnaposto piè di pagina 2">
            <a:extLst>
              <a:ext uri="{FF2B5EF4-FFF2-40B4-BE49-F238E27FC236}">
                <a16:creationId xmlns="" xmlns:a16="http://schemas.microsoft.com/office/drawing/2014/main" id="{DC7E41FD-853D-F717-1775-E30235610CE8}"/>
              </a:ext>
            </a:extLst>
          </p:cNvPr>
          <p:cNvSpPr txBox="1">
            <a:spLocks/>
          </p:cNvSpPr>
          <p:nvPr userDrawn="1"/>
        </p:nvSpPr>
        <p:spPr>
          <a:xfrm>
            <a:off x="216130" y="6446838"/>
            <a:ext cx="4846321" cy="365125"/>
          </a:xfrm>
          <a:prstGeom prst="rect">
            <a:avLst/>
          </a:prstGeom>
        </p:spPr>
        <p:txBody>
          <a:bodyPr vert="horz" lIns="91440" tIns="45720" rIns="91440" bIns="45720" rtlCol="0" anchor="ctr"/>
          <a:lstStyle>
            <a:defPPr rtl="0">
              <a:defRPr lang="it-IT"/>
            </a:defPPr>
            <a:lvl1pPr marL="0" algn="l" defTabSz="914400" rtl="0" eaLnBrk="1" latinLnBrk="0" hangingPunct="1">
              <a:defRPr sz="900" kern="1200" cap="all" baseline="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a:t>Direttori del Corso – M. De Luca – M.A. Zappa</a:t>
            </a:r>
            <a:endParaRPr lang="it-IT" dirty="0"/>
          </a:p>
        </p:txBody>
      </p:sp>
    </p:spTree>
    <p:extLst>
      <p:ext uri="{BB962C8B-B14F-4D97-AF65-F5344CB8AC3E}">
        <p14:creationId xmlns="" xmlns:p14="http://schemas.microsoft.com/office/powerpoint/2010/main" val="12650827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Contenuto con didascalia">
    <p:spTree>
      <p:nvGrpSpPr>
        <p:cNvPr id="1" name=""/>
        <p:cNvGrpSpPr/>
        <p:nvPr/>
      </p:nvGrpSpPr>
      <p:grpSpPr>
        <a:xfrm>
          <a:off x="0" y="0"/>
          <a:ext cx="0" cy="0"/>
          <a:chOff x="0" y="0"/>
          <a:chExt cx="0" cy="0"/>
        </a:xfrm>
      </p:grpSpPr>
      <p:sp>
        <p:nvSpPr>
          <p:cNvPr id="10" name="Parallelogramma 14">
            <a:extLst>
              <a:ext uri="{FF2B5EF4-FFF2-40B4-BE49-F238E27FC236}">
                <a16:creationId xmlns=""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8" name="Rettangolo 7">
            <a:extLst>
              <a:ext uri="{FF2B5EF4-FFF2-40B4-BE49-F238E27FC236}">
                <a16:creationId xmlns="" xmlns:a16="http://schemas.microsoft.com/office/drawing/2014/main" id="{16D90D66-BCB9-4229-A829-628874352AC0}"/>
              </a:ext>
            </a:extLst>
          </p:cNvPr>
          <p:cNvSpPr/>
          <p:nvPr/>
        </p:nvSpPr>
        <p:spPr>
          <a:xfrm>
            <a:off x="16" y="0"/>
            <a:ext cx="4654296" cy="58642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egnaposto contenuto 2"/>
          <p:cNvSpPr>
            <a:spLocks noGrp="1"/>
          </p:cNvSpPr>
          <p:nvPr>
            <p:ph idx="1"/>
          </p:nvPr>
        </p:nvSpPr>
        <p:spPr>
          <a:xfrm>
            <a:off x="5458984" y="497808"/>
            <a:ext cx="5713841" cy="4868609"/>
          </a:xfrm>
        </p:spPr>
        <p:txBody>
          <a:bodyPr rtlCol="0" anchor="ct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9" name="Rettangolo 8">
            <a:extLst>
              <a:ext uri="{FF2B5EF4-FFF2-40B4-BE49-F238E27FC236}">
                <a16:creationId xmlns="" xmlns:a16="http://schemas.microsoft.com/office/drawing/2014/main" id="{4DC51BA7-A5A7-4A7F-A707-DBBDEA7705F3}"/>
              </a:ext>
            </a:extLst>
          </p:cNvPr>
          <p:cNvSpPr/>
          <p:nvPr userDrawn="1"/>
        </p:nvSpPr>
        <p:spPr>
          <a:xfrm>
            <a:off x="0" y="2003424"/>
            <a:ext cx="1036320" cy="185737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11" name="Rettangolo 10">
            <a:extLst>
              <a:ext uri="{FF2B5EF4-FFF2-40B4-BE49-F238E27FC236}">
                <a16:creationId xmlns="" xmlns:a16="http://schemas.microsoft.com/office/drawing/2014/main" id="{D23174BA-29D0-4C1A-95C9-5A86FD25E47A}"/>
              </a:ext>
            </a:extLst>
          </p:cNvPr>
          <p:cNvSpPr/>
          <p:nvPr userDrawn="1"/>
        </p:nvSpPr>
        <p:spPr>
          <a:xfrm>
            <a:off x="5458983" y="377398"/>
            <a:ext cx="5713840" cy="125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12" name="Segnaposto data 1">
            <a:extLst>
              <a:ext uri="{FF2B5EF4-FFF2-40B4-BE49-F238E27FC236}">
                <a16:creationId xmlns=""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82620384-FC06-4245-8A4E-BD9C5C3038C1}" type="datetime1">
              <a:rPr lang="it-IT" noProof="0" smtClean="0"/>
              <a:pPr rtl="0"/>
              <a:t>10/06/2026</a:t>
            </a:fld>
            <a:endParaRPr lang="it-IT" noProof="0" dirty="0"/>
          </a:p>
        </p:txBody>
      </p:sp>
      <p:sp>
        <p:nvSpPr>
          <p:cNvPr id="14" name="Segnaposto numero diapositiva 3">
            <a:extLst>
              <a:ext uri="{FF2B5EF4-FFF2-40B4-BE49-F238E27FC236}">
                <a16:creationId xmlns=""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rtl="0"/>
              <a:t>‹N›</a:t>
            </a:fld>
            <a:endParaRPr lang="it-IT" noProof="0" dirty="0"/>
          </a:p>
        </p:txBody>
      </p:sp>
      <p:sp>
        <p:nvSpPr>
          <p:cNvPr id="5" name="Rettangolo 4">
            <a:extLst>
              <a:ext uri="{FF2B5EF4-FFF2-40B4-BE49-F238E27FC236}">
                <a16:creationId xmlns="" xmlns:a16="http://schemas.microsoft.com/office/drawing/2014/main" id="{6BC7DA98-7B92-4F45-80F8-1AEF72A601CF}"/>
              </a:ext>
            </a:extLst>
          </p:cNvPr>
          <p:cNvSpPr/>
          <p:nvPr userDrawn="1"/>
        </p:nvSpPr>
        <p:spPr>
          <a:xfrm>
            <a:off x="1078230" y="2003423"/>
            <a:ext cx="3576082" cy="185737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2" name="Titolo 1"/>
          <p:cNvSpPr>
            <a:spLocks noGrp="1"/>
          </p:cNvSpPr>
          <p:nvPr>
            <p:ph type="title"/>
          </p:nvPr>
        </p:nvSpPr>
        <p:spPr>
          <a:xfrm>
            <a:off x="1092200" y="1885125"/>
            <a:ext cx="3314700" cy="2093975"/>
          </a:xfrm>
        </p:spPr>
        <p:txBody>
          <a:bodyPr rtlCol="0" anchor="ctr">
            <a:normAutofit/>
          </a:bodyPr>
          <a:lstStyle>
            <a:lvl1pPr>
              <a:lnSpc>
                <a:spcPct val="90000"/>
              </a:lnSpc>
              <a:defRPr sz="4400" b="1">
                <a:solidFill>
                  <a:srgbClr val="FFFFFF"/>
                </a:solidFill>
                <a:latin typeface="+mn-lt"/>
              </a:defRPr>
            </a:lvl1pPr>
          </a:lstStyle>
          <a:p>
            <a:pPr rtl="0"/>
            <a:r>
              <a:rPr lang="it-IT" noProof="0"/>
              <a:t>Fare clic per modificare lo stile del titolo dello schema</a:t>
            </a:r>
            <a:endParaRPr lang="it-IT" noProof="0" dirty="0"/>
          </a:p>
        </p:txBody>
      </p:sp>
      <p:sp>
        <p:nvSpPr>
          <p:cNvPr id="18" name="Rettangolo 17">
            <a:extLst>
              <a:ext uri="{FF2B5EF4-FFF2-40B4-BE49-F238E27FC236}">
                <a16:creationId xmlns="" xmlns:a16="http://schemas.microsoft.com/office/drawing/2014/main" id="{DF96815B-4256-4CE0-9FCF-3A2967CF5792}"/>
              </a:ext>
            </a:extLst>
          </p:cNvPr>
          <p:cNvSpPr/>
          <p:nvPr userDrawn="1"/>
        </p:nvSpPr>
        <p:spPr>
          <a:xfrm>
            <a:off x="1092200" y="993775"/>
            <a:ext cx="1036320" cy="936626"/>
          </a:xfrm>
          <a:prstGeom prst="rect">
            <a:avLst/>
          </a:prstGeom>
          <a:solidFill>
            <a:schemeClr val="tx2">
              <a:lumMod val="20000"/>
              <a:lumOff val="80000"/>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4" name="Segnaposto piè di pagina 2">
            <a:extLst>
              <a:ext uri="{FF2B5EF4-FFF2-40B4-BE49-F238E27FC236}">
                <a16:creationId xmlns="" xmlns:a16="http://schemas.microsoft.com/office/drawing/2014/main" id="{DB5FC7EB-9809-9909-8D31-7667D27CFE29}"/>
              </a:ext>
            </a:extLst>
          </p:cNvPr>
          <p:cNvSpPr txBox="1">
            <a:spLocks/>
          </p:cNvSpPr>
          <p:nvPr userDrawn="1"/>
        </p:nvSpPr>
        <p:spPr>
          <a:xfrm>
            <a:off x="216130" y="6446838"/>
            <a:ext cx="4846321" cy="365125"/>
          </a:xfrm>
          <a:prstGeom prst="rect">
            <a:avLst/>
          </a:prstGeom>
        </p:spPr>
        <p:txBody>
          <a:bodyPr vert="horz" lIns="91440" tIns="45720" rIns="91440" bIns="45720" rtlCol="0" anchor="ctr"/>
          <a:lstStyle>
            <a:defPPr rtl="0">
              <a:defRPr lang="it-IT"/>
            </a:defPPr>
            <a:lvl1pPr marL="0" algn="l" defTabSz="914400" rtl="0" eaLnBrk="1" latinLnBrk="0" hangingPunct="1">
              <a:defRPr sz="900" kern="1200" cap="all" baseline="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a:t>Direttori del Corso – M. De Luca – M.A. Zappa</a:t>
            </a:r>
            <a:endParaRPr lang="it-IT" dirty="0"/>
          </a:p>
        </p:txBody>
      </p:sp>
    </p:spTree>
    <p:extLst>
      <p:ext uri="{BB962C8B-B14F-4D97-AF65-F5344CB8AC3E}">
        <p14:creationId xmlns="" xmlns:p14="http://schemas.microsoft.com/office/powerpoint/2010/main" val="11812829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2_Contenuto con didascalia">
    <p:spTree>
      <p:nvGrpSpPr>
        <p:cNvPr id="1" name=""/>
        <p:cNvGrpSpPr/>
        <p:nvPr/>
      </p:nvGrpSpPr>
      <p:grpSpPr>
        <a:xfrm>
          <a:off x="0" y="0"/>
          <a:ext cx="0" cy="0"/>
          <a:chOff x="0" y="0"/>
          <a:chExt cx="0" cy="0"/>
        </a:xfrm>
      </p:grpSpPr>
      <p:sp>
        <p:nvSpPr>
          <p:cNvPr id="18" name="Segnaposto immagine 9">
            <a:extLst>
              <a:ext uri="{FF2B5EF4-FFF2-40B4-BE49-F238E27FC236}">
                <a16:creationId xmlns="" xmlns:a16="http://schemas.microsoft.com/office/drawing/2014/main" id="{4F173117-1383-4956-B947-1EA7A51D0D4A}"/>
              </a:ext>
            </a:extLst>
          </p:cNvPr>
          <p:cNvSpPr>
            <a:spLocks noGrp="1"/>
          </p:cNvSpPr>
          <p:nvPr>
            <p:ph type="pic" sz="quarter" idx="13"/>
          </p:nvPr>
        </p:nvSpPr>
        <p:spPr>
          <a:xfrm>
            <a:off x="0" y="0"/>
            <a:ext cx="4654296" cy="5864225"/>
          </a:xfrm>
        </p:spPr>
        <p:txBody>
          <a:bodyPr rtlCol="0"/>
          <a:lstStyle>
            <a:lvl1pPr>
              <a:defRPr>
                <a:solidFill>
                  <a:schemeClr val="bg1"/>
                </a:solidFill>
              </a:defRPr>
            </a:lvl1pPr>
          </a:lstStyle>
          <a:p>
            <a:pPr rtl="0"/>
            <a:r>
              <a:rPr lang="it-IT" noProof="0"/>
              <a:t>Fare clic sull'icona per inserire un'immagine</a:t>
            </a:r>
            <a:endParaRPr lang="it-IT" noProof="0" dirty="0"/>
          </a:p>
        </p:txBody>
      </p:sp>
      <p:sp>
        <p:nvSpPr>
          <p:cNvPr id="10" name="Parallelogramma 14">
            <a:extLst>
              <a:ext uri="{FF2B5EF4-FFF2-40B4-BE49-F238E27FC236}">
                <a16:creationId xmlns=""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3" name="Segnaposto contenuto 2"/>
          <p:cNvSpPr>
            <a:spLocks noGrp="1"/>
          </p:cNvSpPr>
          <p:nvPr>
            <p:ph idx="1"/>
          </p:nvPr>
        </p:nvSpPr>
        <p:spPr>
          <a:xfrm>
            <a:off x="5458984" y="497808"/>
            <a:ext cx="5713841" cy="4868609"/>
          </a:xfrm>
        </p:spPr>
        <p:txBody>
          <a:bodyPr rtlCol="0" anchor="ct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12" name="Segnaposto data 1">
            <a:extLst>
              <a:ext uri="{FF2B5EF4-FFF2-40B4-BE49-F238E27FC236}">
                <a16:creationId xmlns=""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0997CAA8-247F-493B-9041-1EB41C0713A1}" type="datetime1">
              <a:rPr lang="it-IT" noProof="0" smtClean="0"/>
              <a:pPr rtl="0"/>
              <a:t>10/06/2026</a:t>
            </a:fld>
            <a:endParaRPr lang="it-IT" noProof="0" dirty="0"/>
          </a:p>
        </p:txBody>
      </p:sp>
      <p:sp>
        <p:nvSpPr>
          <p:cNvPr id="14" name="Segnaposto numero diapositiva 3">
            <a:extLst>
              <a:ext uri="{FF2B5EF4-FFF2-40B4-BE49-F238E27FC236}">
                <a16:creationId xmlns=""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rtl="0"/>
              <a:t>‹N›</a:t>
            </a:fld>
            <a:endParaRPr lang="it-IT" noProof="0" dirty="0"/>
          </a:p>
        </p:txBody>
      </p:sp>
      <p:sp>
        <p:nvSpPr>
          <p:cNvPr id="2" name="Titolo 1"/>
          <p:cNvSpPr>
            <a:spLocks noGrp="1"/>
          </p:cNvSpPr>
          <p:nvPr>
            <p:ph type="title"/>
          </p:nvPr>
        </p:nvSpPr>
        <p:spPr>
          <a:xfrm>
            <a:off x="1092200" y="1885125"/>
            <a:ext cx="3068833" cy="2093975"/>
          </a:xfrm>
        </p:spPr>
        <p:txBody>
          <a:bodyPr rtlCol="0" anchor="ctr">
            <a:normAutofit/>
          </a:bodyPr>
          <a:lstStyle>
            <a:lvl1pPr>
              <a:lnSpc>
                <a:spcPct val="90000"/>
              </a:lnSpc>
              <a:defRPr sz="4400" b="1" i="0">
                <a:solidFill>
                  <a:srgbClr val="FFFFFF"/>
                </a:solidFill>
                <a:latin typeface="+mn-lt"/>
              </a:defRPr>
            </a:lvl1pPr>
          </a:lstStyle>
          <a:p>
            <a:pPr rtl="0"/>
            <a:r>
              <a:rPr lang="it-IT" noProof="0"/>
              <a:t>Fare clic per modificare lo stile del titolo dello schema</a:t>
            </a:r>
            <a:endParaRPr lang="it-IT" noProof="0" dirty="0"/>
          </a:p>
        </p:txBody>
      </p:sp>
      <p:sp>
        <p:nvSpPr>
          <p:cNvPr id="4" name="Segnaposto piè di pagina 2">
            <a:extLst>
              <a:ext uri="{FF2B5EF4-FFF2-40B4-BE49-F238E27FC236}">
                <a16:creationId xmlns="" xmlns:a16="http://schemas.microsoft.com/office/drawing/2014/main" id="{F1E388EF-366D-885A-CF06-6BEFE9E1E7F6}"/>
              </a:ext>
            </a:extLst>
          </p:cNvPr>
          <p:cNvSpPr txBox="1">
            <a:spLocks/>
          </p:cNvSpPr>
          <p:nvPr userDrawn="1"/>
        </p:nvSpPr>
        <p:spPr>
          <a:xfrm>
            <a:off x="216130" y="6446838"/>
            <a:ext cx="4846321" cy="365125"/>
          </a:xfrm>
          <a:prstGeom prst="rect">
            <a:avLst/>
          </a:prstGeom>
        </p:spPr>
        <p:txBody>
          <a:bodyPr vert="horz" lIns="91440" tIns="45720" rIns="91440" bIns="45720" rtlCol="0" anchor="ctr"/>
          <a:lstStyle>
            <a:defPPr rtl="0">
              <a:defRPr lang="it-IT"/>
            </a:defPPr>
            <a:lvl1pPr marL="0" algn="l" defTabSz="914400" rtl="0" eaLnBrk="1" latinLnBrk="0" hangingPunct="1">
              <a:defRPr sz="900" kern="1200" cap="all" baseline="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a:t>Direttori del Corso – M. De Luca – M.A. Zappa</a:t>
            </a:r>
            <a:endParaRPr lang="it-IT" dirty="0"/>
          </a:p>
        </p:txBody>
      </p:sp>
    </p:spTree>
    <p:extLst>
      <p:ext uri="{BB962C8B-B14F-4D97-AF65-F5344CB8AC3E}">
        <p14:creationId xmlns="" xmlns:p14="http://schemas.microsoft.com/office/powerpoint/2010/main" val="39543055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6_Contenuto con didascalia">
    <p:spTree>
      <p:nvGrpSpPr>
        <p:cNvPr id="1" name=""/>
        <p:cNvGrpSpPr/>
        <p:nvPr/>
      </p:nvGrpSpPr>
      <p:grpSpPr>
        <a:xfrm>
          <a:off x="0" y="0"/>
          <a:ext cx="0" cy="0"/>
          <a:chOff x="0" y="0"/>
          <a:chExt cx="0" cy="0"/>
        </a:xfrm>
      </p:grpSpPr>
      <p:sp>
        <p:nvSpPr>
          <p:cNvPr id="10" name="Parallelogramma 14">
            <a:extLst>
              <a:ext uri="{FF2B5EF4-FFF2-40B4-BE49-F238E27FC236}">
                <a16:creationId xmlns=""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2" name="Titolo 1"/>
          <p:cNvSpPr>
            <a:spLocks noGrp="1"/>
          </p:cNvSpPr>
          <p:nvPr>
            <p:ph type="title"/>
          </p:nvPr>
        </p:nvSpPr>
        <p:spPr>
          <a:xfrm>
            <a:off x="4984722" y="548355"/>
            <a:ext cx="6054846" cy="634336"/>
          </a:xfrm>
        </p:spPr>
        <p:txBody>
          <a:bodyPr rtlCol="0" anchor="ctr">
            <a:noAutofit/>
          </a:bodyPr>
          <a:lstStyle>
            <a:lvl1pPr>
              <a:lnSpc>
                <a:spcPct val="90000"/>
              </a:lnSpc>
              <a:defRPr sz="3600" b="1" i="0">
                <a:solidFill>
                  <a:srgbClr val="FFFFFF"/>
                </a:solidFill>
                <a:latin typeface="+mn-lt"/>
              </a:defRPr>
            </a:lvl1pPr>
          </a:lstStyle>
          <a:p>
            <a:pPr rtl="0"/>
            <a:r>
              <a:rPr lang="it-IT" noProof="0"/>
              <a:t>Fare clic per modificare lo stile del titolo dello schema</a:t>
            </a:r>
            <a:endParaRPr lang="it-IT" noProof="0" dirty="0"/>
          </a:p>
        </p:txBody>
      </p:sp>
      <p:sp>
        <p:nvSpPr>
          <p:cNvPr id="3" name="Segnaposto contenuto 2"/>
          <p:cNvSpPr>
            <a:spLocks noGrp="1"/>
          </p:cNvSpPr>
          <p:nvPr>
            <p:ph idx="1"/>
          </p:nvPr>
        </p:nvSpPr>
        <p:spPr>
          <a:xfrm>
            <a:off x="5100833" y="1611313"/>
            <a:ext cx="6072099" cy="3755104"/>
          </a:xfrm>
        </p:spPr>
        <p:txBody>
          <a:bodyPr rtlCol="0" anchor="t">
            <a:normAutofit/>
          </a:bodyPr>
          <a:lstStyle>
            <a:lvl1pPr>
              <a:defRPr sz="2400"/>
            </a:lvl1pPr>
            <a:lvl2pPr>
              <a:defRPr sz="2000"/>
            </a:lvl2pPr>
            <a:lvl3pPr>
              <a:defRPr sz="1600"/>
            </a:lvl3pPr>
            <a:lvl4pPr>
              <a:defRPr sz="1600"/>
            </a:lvl4pPr>
            <a:lvl5pPr>
              <a:defRPr sz="1600"/>
            </a:lvl5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12" name="Segnaposto data 1">
            <a:extLst>
              <a:ext uri="{FF2B5EF4-FFF2-40B4-BE49-F238E27FC236}">
                <a16:creationId xmlns=""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ADCFC264-2C41-457A-9103-DFF5BC066DDD}" type="datetime1">
              <a:rPr lang="it-IT" noProof="0" smtClean="0"/>
              <a:pPr rtl="0"/>
              <a:t>10/06/2026</a:t>
            </a:fld>
            <a:endParaRPr lang="it-IT" noProof="0" dirty="0"/>
          </a:p>
        </p:txBody>
      </p:sp>
      <p:sp>
        <p:nvSpPr>
          <p:cNvPr id="13" name="Segnaposto piè di pagina 2">
            <a:extLst>
              <a:ext uri="{FF2B5EF4-FFF2-40B4-BE49-F238E27FC236}">
                <a16:creationId xmlns="" xmlns:a16="http://schemas.microsoft.com/office/drawing/2014/main" id="{8C05871B-E916-40A4-B5E3-65C15F5A4D2A}"/>
              </a:ext>
            </a:extLst>
          </p:cNvPr>
          <p:cNvSpPr>
            <a:spLocks noGrp="1"/>
          </p:cNvSpPr>
          <p:nvPr>
            <p:ph type="ftr" sz="quarter" idx="11"/>
          </p:nvPr>
        </p:nvSpPr>
        <p:spPr>
          <a:xfrm>
            <a:off x="1097279" y="6446838"/>
            <a:ext cx="4846321" cy="365125"/>
          </a:xfrm>
        </p:spPr>
        <p:txBody>
          <a:bodyPr rtlCol="0"/>
          <a:lstStyle>
            <a:lvl1pPr>
              <a:defRPr>
                <a:solidFill>
                  <a:schemeClr val="tx1">
                    <a:lumMod val="75000"/>
                    <a:lumOff val="25000"/>
                  </a:schemeClr>
                </a:solidFill>
              </a:defRPr>
            </a:lvl1pPr>
          </a:lstStyle>
          <a:p>
            <a:pPr rtl="0"/>
            <a:r>
              <a:rPr lang="it-IT" noProof="0" dirty="0"/>
              <a:t>Piè di pagina</a:t>
            </a:r>
          </a:p>
        </p:txBody>
      </p:sp>
      <p:sp>
        <p:nvSpPr>
          <p:cNvPr id="14" name="Segnaposto numero diapositiva 3">
            <a:extLst>
              <a:ext uri="{FF2B5EF4-FFF2-40B4-BE49-F238E27FC236}">
                <a16:creationId xmlns=""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rtl="0"/>
              <a:t>‹N›</a:t>
            </a:fld>
            <a:endParaRPr lang="it-IT" noProof="0" dirty="0"/>
          </a:p>
        </p:txBody>
      </p:sp>
      <p:sp>
        <p:nvSpPr>
          <p:cNvPr id="18" name="Segnaposto immagine 9">
            <a:extLst>
              <a:ext uri="{FF2B5EF4-FFF2-40B4-BE49-F238E27FC236}">
                <a16:creationId xmlns="" xmlns:a16="http://schemas.microsoft.com/office/drawing/2014/main" id="{4F173117-1383-4956-B947-1EA7A51D0D4A}"/>
              </a:ext>
            </a:extLst>
          </p:cNvPr>
          <p:cNvSpPr>
            <a:spLocks noGrp="1"/>
          </p:cNvSpPr>
          <p:nvPr>
            <p:ph type="pic" sz="quarter" idx="13"/>
          </p:nvPr>
        </p:nvSpPr>
        <p:spPr>
          <a:xfrm>
            <a:off x="0" y="0"/>
            <a:ext cx="4654296" cy="5864225"/>
          </a:xfrm>
        </p:spPr>
        <p:txBody>
          <a:bodyPr rtlCol="0"/>
          <a:lstStyle>
            <a:lvl1pPr>
              <a:defRPr>
                <a:solidFill>
                  <a:schemeClr val="tx1">
                    <a:lumMod val="75000"/>
                    <a:lumOff val="25000"/>
                  </a:schemeClr>
                </a:solidFill>
              </a:defRPr>
            </a:lvl1pPr>
          </a:lstStyle>
          <a:p>
            <a:pPr rtl="0"/>
            <a:r>
              <a:rPr lang="it-IT" noProof="0"/>
              <a:t>Fare clic sull'icona per inserire un'immagine</a:t>
            </a:r>
            <a:endParaRPr lang="it-IT" noProof="0" dirty="0"/>
          </a:p>
        </p:txBody>
      </p:sp>
    </p:spTree>
    <p:extLst>
      <p:ext uri="{BB962C8B-B14F-4D97-AF65-F5344CB8AC3E}">
        <p14:creationId xmlns="" xmlns:p14="http://schemas.microsoft.com/office/powerpoint/2010/main" val="17510465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7_Contenuto con didascalia">
    <p:spTree>
      <p:nvGrpSpPr>
        <p:cNvPr id="1" name=""/>
        <p:cNvGrpSpPr/>
        <p:nvPr/>
      </p:nvGrpSpPr>
      <p:grpSpPr>
        <a:xfrm>
          <a:off x="0" y="0"/>
          <a:ext cx="0" cy="0"/>
          <a:chOff x="0" y="0"/>
          <a:chExt cx="0" cy="0"/>
        </a:xfrm>
      </p:grpSpPr>
      <p:sp>
        <p:nvSpPr>
          <p:cNvPr id="18" name="Segnaposto immagine 9">
            <a:extLst>
              <a:ext uri="{FF2B5EF4-FFF2-40B4-BE49-F238E27FC236}">
                <a16:creationId xmlns="" xmlns:a16="http://schemas.microsoft.com/office/drawing/2014/main" id="{4F173117-1383-4956-B947-1EA7A51D0D4A}"/>
              </a:ext>
            </a:extLst>
          </p:cNvPr>
          <p:cNvSpPr>
            <a:spLocks noGrp="1"/>
          </p:cNvSpPr>
          <p:nvPr>
            <p:ph type="pic" sz="quarter" idx="13"/>
          </p:nvPr>
        </p:nvSpPr>
        <p:spPr>
          <a:xfrm>
            <a:off x="0" y="0"/>
            <a:ext cx="12192000" cy="3541486"/>
          </a:xfrm>
        </p:spPr>
        <p:txBody>
          <a:bodyPr rtlCol="0"/>
          <a:lstStyle>
            <a:lvl1pPr>
              <a:defRPr>
                <a:solidFill>
                  <a:schemeClr val="tx1">
                    <a:lumMod val="75000"/>
                    <a:lumOff val="25000"/>
                  </a:schemeClr>
                </a:solidFill>
              </a:defRPr>
            </a:lvl1pPr>
          </a:lstStyle>
          <a:p>
            <a:pPr rtl="0"/>
            <a:r>
              <a:rPr lang="it-IT" noProof="0"/>
              <a:t>Fare clic sull'icona per inserire un'immagine</a:t>
            </a:r>
            <a:endParaRPr lang="it-IT" noProof="0" dirty="0"/>
          </a:p>
        </p:txBody>
      </p:sp>
      <p:sp>
        <p:nvSpPr>
          <p:cNvPr id="10" name="Parallelogramma 14">
            <a:extLst>
              <a:ext uri="{FF2B5EF4-FFF2-40B4-BE49-F238E27FC236}">
                <a16:creationId xmlns=""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2" name="Titolo 1"/>
          <p:cNvSpPr>
            <a:spLocks noGrp="1"/>
          </p:cNvSpPr>
          <p:nvPr>
            <p:ph type="title"/>
          </p:nvPr>
        </p:nvSpPr>
        <p:spPr>
          <a:xfrm>
            <a:off x="3068577" y="880375"/>
            <a:ext cx="6054846" cy="634336"/>
          </a:xfrm>
        </p:spPr>
        <p:txBody>
          <a:bodyPr rtlCol="0" anchor="ctr">
            <a:noAutofit/>
          </a:bodyPr>
          <a:lstStyle>
            <a:lvl1pPr algn="ctr">
              <a:lnSpc>
                <a:spcPct val="90000"/>
              </a:lnSpc>
              <a:defRPr sz="3600" b="1" i="0">
                <a:solidFill>
                  <a:schemeClr val="tx1">
                    <a:lumMod val="75000"/>
                    <a:lumOff val="25000"/>
                  </a:schemeClr>
                </a:solidFill>
                <a:latin typeface="+mn-lt"/>
              </a:defRPr>
            </a:lvl1pPr>
          </a:lstStyle>
          <a:p>
            <a:pPr rtl="0"/>
            <a:r>
              <a:rPr lang="it-IT" noProof="0"/>
              <a:t>Fare clic per modificare lo stile del titolo dello schema</a:t>
            </a:r>
            <a:endParaRPr lang="it-IT" noProof="0" dirty="0"/>
          </a:p>
        </p:txBody>
      </p:sp>
      <p:sp>
        <p:nvSpPr>
          <p:cNvPr id="12" name="Segnaposto data 1">
            <a:extLst>
              <a:ext uri="{FF2B5EF4-FFF2-40B4-BE49-F238E27FC236}">
                <a16:creationId xmlns=""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BFACEB1B-38C0-4995-A1E2-7B5FD48CA44A}" type="datetime1">
              <a:rPr lang="it-IT" noProof="0" smtClean="0"/>
              <a:pPr rtl="0"/>
              <a:t>10/06/2026</a:t>
            </a:fld>
            <a:endParaRPr lang="it-IT" noProof="0" dirty="0"/>
          </a:p>
        </p:txBody>
      </p:sp>
      <p:sp>
        <p:nvSpPr>
          <p:cNvPr id="13" name="Segnaposto piè di pagina 2">
            <a:extLst>
              <a:ext uri="{FF2B5EF4-FFF2-40B4-BE49-F238E27FC236}">
                <a16:creationId xmlns="" xmlns:a16="http://schemas.microsoft.com/office/drawing/2014/main" id="{8C05871B-E916-40A4-B5E3-65C15F5A4D2A}"/>
              </a:ext>
            </a:extLst>
          </p:cNvPr>
          <p:cNvSpPr>
            <a:spLocks noGrp="1"/>
          </p:cNvSpPr>
          <p:nvPr>
            <p:ph type="ftr" sz="quarter" idx="11"/>
          </p:nvPr>
        </p:nvSpPr>
        <p:spPr>
          <a:xfrm>
            <a:off x="1097279" y="6446838"/>
            <a:ext cx="4846321" cy="365125"/>
          </a:xfrm>
        </p:spPr>
        <p:txBody>
          <a:bodyPr rtlCol="0"/>
          <a:lstStyle>
            <a:lvl1pPr>
              <a:defRPr>
                <a:solidFill>
                  <a:schemeClr val="tx1">
                    <a:lumMod val="75000"/>
                    <a:lumOff val="25000"/>
                  </a:schemeClr>
                </a:solidFill>
              </a:defRPr>
            </a:lvl1pPr>
          </a:lstStyle>
          <a:p>
            <a:pPr rtl="0"/>
            <a:r>
              <a:rPr lang="it-IT" noProof="0" dirty="0"/>
              <a:t>Piè di pagina</a:t>
            </a:r>
          </a:p>
        </p:txBody>
      </p:sp>
      <p:sp>
        <p:nvSpPr>
          <p:cNvPr id="14" name="Segnaposto numero diapositiva 3">
            <a:extLst>
              <a:ext uri="{FF2B5EF4-FFF2-40B4-BE49-F238E27FC236}">
                <a16:creationId xmlns=""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rtl="0"/>
              <a:t>‹N›</a:t>
            </a:fld>
            <a:endParaRPr lang="it-IT" noProof="0" dirty="0"/>
          </a:p>
        </p:txBody>
      </p:sp>
      <p:sp>
        <p:nvSpPr>
          <p:cNvPr id="19" name="Rettangolo 18">
            <a:extLst>
              <a:ext uri="{FF2B5EF4-FFF2-40B4-BE49-F238E27FC236}">
                <a16:creationId xmlns="" xmlns:a16="http://schemas.microsoft.com/office/drawing/2014/main" id="{AF446475-024F-4C71-99D3-501468ACAD11}"/>
              </a:ext>
            </a:extLst>
          </p:cNvPr>
          <p:cNvSpPr/>
          <p:nvPr userDrawn="1"/>
        </p:nvSpPr>
        <p:spPr>
          <a:xfrm>
            <a:off x="5577840" y="0"/>
            <a:ext cx="1036320" cy="685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 xmlns:p14="http://schemas.microsoft.com/office/powerpoint/2010/main" val="7676028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3_Contenuto con didascalia">
    <p:spTree>
      <p:nvGrpSpPr>
        <p:cNvPr id="1" name=""/>
        <p:cNvGrpSpPr/>
        <p:nvPr/>
      </p:nvGrpSpPr>
      <p:grpSpPr>
        <a:xfrm>
          <a:off x="0" y="0"/>
          <a:ext cx="0" cy="0"/>
          <a:chOff x="0" y="0"/>
          <a:chExt cx="0" cy="0"/>
        </a:xfrm>
      </p:grpSpPr>
      <p:sp>
        <p:nvSpPr>
          <p:cNvPr id="10" name="Parallelogramma 14">
            <a:extLst>
              <a:ext uri="{FF2B5EF4-FFF2-40B4-BE49-F238E27FC236}">
                <a16:creationId xmlns=""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4" name="Rettangolo 3">
            <a:extLst>
              <a:ext uri="{FF2B5EF4-FFF2-40B4-BE49-F238E27FC236}">
                <a16:creationId xmlns="" xmlns:a16="http://schemas.microsoft.com/office/drawing/2014/main" id="{648F6D61-9E88-4632-A0A8-CB2E0CC5DEAF}"/>
              </a:ext>
            </a:extLst>
          </p:cNvPr>
          <p:cNvSpPr/>
          <p:nvPr userDrawn="1"/>
        </p:nvSpPr>
        <p:spPr>
          <a:xfrm>
            <a:off x="4654312" y="507333"/>
            <a:ext cx="7537688" cy="484955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8" name="Rettangolo 7">
            <a:extLst>
              <a:ext uri="{FF2B5EF4-FFF2-40B4-BE49-F238E27FC236}">
                <a16:creationId xmlns="" xmlns:a16="http://schemas.microsoft.com/office/drawing/2014/main" id="{16D90D66-BCB9-4229-A829-628874352AC0}"/>
              </a:ext>
            </a:extLst>
          </p:cNvPr>
          <p:cNvSpPr/>
          <p:nvPr/>
        </p:nvSpPr>
        <p:spPr>
          <a:xfrm>
            <a:off x="16" y="0"/>
            <a:ext cx="4654296" cy="5864225"/>
          </a:xfrm>
          <a:prstGeom prst="rect">
            <a:avLst/>
          </a:prstGeom>
          <a:solidFill>
            <a:srgbClr val="00377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olo 1"/>
          <p:cNvSpPr>
            <a:spLocks noGrp="1"/>
          </p:cNvSpPr>
          <p:nvPr>
            <p:ph type="title"/>
          </p:nvPr>
        </p:nvSpPr>
        <p:spPr>
          <a:xfrm>
            <a:off x="1092200" y="1885125"/>
            <a:ext cx="3068833" cy="2093975"/>
          </a:xfrm>
        </p:spPr>
        <p:txBody>
          <a:bodyPr rtlCol="0" anchor="ctr">
            <a:normAutofit/>
          </a:bodyPr>
          <a:lstStyle>
            <a:lvl1pPr>
              <a:lnSpc>
                <a:spcPct val="90000"/>
              </a:lnSpc>
              <a:defRPr sz="4400" b="1" i="0">
                <a:solidFill>
                  <a:srgbClr val="FFFFFF"/>
                </a:solidFill>
                <a:latin typeface="+mn-lt"/>
              </a:defRPr>
            </a:lvl1pPr>
          </a:lstStyle>
          <a:p>
            <a:pPr rtl="0"/>
            <a:r>
              <a:rPr lang="it-IT" noProof="0"/>
              <a:t>Fare clic per modificare lo stile del titolo dello schema</a:t>
            </a:r>
            <a:endParaRPr lang="it-IT" noProof="0" dirty="0"/>
          </a:p>
        </p:txBody>
      </p:sp>
      <p:sp>
        <p:nvSpPr>
          <p:cNvPr id="3" name="Segnaposto contenuto 2"/>
          <p:cNvSpPr>
            <a:spLocks noGrp="1"/>
          </p:cNvSpPr>
          <p:nvPr>
            <p:ph idx="1"/>
          </p:nvPr>
        </p:nvSpPr>
        <p:spPr>
          <a:xfrm>
            <a:off x="6473373" y="943430"/>
            <a:ext cx="4699452" cy="3977366"/>
          </a:xfrm>
        </p:spPr>
        <p:txBody>
          <a:bodyPr rtlCol="0" anchor="ctr">
            <a:normAutofit/>
          </a:bodyPr>
          <a:lstStyle>
            <a:lvl1pPr>
              <a:defRPr sz="2400"/>
            </a:lvl1pPr>
            <a:lvl2pPr>
              <a:defRPr sz="2000"/>
            </a:lvl2pPr>
            <a:lvl3pPr>
              <a:defRPr sz="1600"/>
            </a:lvl3pPr>
            <a:lvl4pPr>
              <a:defRPr sz="1600"/>
            </a:lvl4pPr>
            <a:lvl5pPr>
              <a:defRPr sz="1600"/>
            </a:lvl5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12" name="Segnaposto data 1">
            <a:extLst>
              <a:ext uri="{FF2B5EF4-FFF2-40B4-BE49-F238E27FC236}">
                <a16:creationId xmlns=""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FDD649FC-C7F2-4966-B125-333FD0271E55}" type="datetime1">
              <a:rPr lang="it-IT" noProof="0" smtClean="0"/>
              <a:pPr rtl="0"/>
              <a:t>10/06/2026</a:t>
            </a:fld>
            <a:endParaRPr lang="it-IT" noProof="0" dirty="0"/>
          </a:p>
        </p:txBody>
      </p:sp>
      <p:sp>
        <p:nvSpPr>
          <p:cNvPr id="13" name="Segnaposto piè di pagina 2">
            <a:extLst>
              <a:ext uri="{FF2B5EF4-FFF2-40B4-BE49-F238E27FC236}">
                <a16:creationId xmlns="" xmlns:a16="http://schemas.microsoft.com/office/drawing/2014/main" id="{8C05871B-E916-40A4-B5E3-65C15F5A4D2A}"/>
              </a:ext>
            </a:extLst>
          </p:cNvPr>
          <p:cNvSpPr>
            <a:spLocks noGrp="1"/>
          </p:cNvSpPr>
          <p:nvPr>
            <p:ph type="ftr" sz="quarter" idx="11"/>
          </p:nvPr>
        </p:nvSpPr>
        <p:spPr>
          <a:xfrm>
            <a:off x="1097279" y="6446838"/>
            <a:ext cx="4846321" cy="365125"/>
          </a:xfrm>
        </p:spPr>
        <p:txBody>
          <a:bodyPr rtlCol="0"/>
          <a:lstStyle>
            <a:lvl1pPr>
              <a:defRPr>
                <a:solidFill>
                  <a:schemeClr val="tx1">
                    <a:lumMod val="75000"/>
                    <a:lumOff val="25000"/>
                  </a:schemeClr>
                </a:solidFill>
              </a:defRPr>
            </a:lvl1pPr>
          </a:lstStyle>
          <a:p>
            <a:pPr rtl="0"/>
            <a:r>
              <a:rPr lang="it-IT" noProof="0" dirty="0"/>
              <a:t>Piè di pagina</a:t>
            </a:r>
          </a:p>
        </p:txBody>
      </p:sp>
      <p:sp>
        <p:nvSpPr>
          <p:cNvPr id="14" name="Segnaposto numero diapositiva 3">
            <a:extLst>
              <a:ext uri="{FF2B5EF4-FFF2-40B4-BE49-F238E27FC236}">
                <a16:creationId xmlns=""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rtl="0"/>
              <a:t>‹N›</a:t>
            </a:fld>
            <a:endParaRPr lang="it-IT" noProof="0" dirty="0"/>
          </a:p>
        </p:txBody>
      </p:sp>
      <p:sp>
        <p:nvSpPr>
          <p:cNvPr id="20" name="Rettangolo 19">
            <a:extLst>
              <a:ext uri="{FF2B5EF4-FFF2-40B4-BE49-F238E27FC236}">
                <a16:creationId xmlns="" xmlns:a16="http://schemas.microsoft.com/office/drawing/2014/main" id="{EF73BF96-A07C-4AAA-A37F-65151BD22A70}"/>
              </a:ext>
            </a:extLst>
          </p:cNvPr>
          <p:cNvSpPr/>
          <p:nvPr userDrawn="1"/>
        </p:nvSpPr>
        <p:spPr>
          <a:xfrm>
            <a:off x="4370251" y="2322780"/>
            <a:ext cx="1348378" cy="121866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 xmlns:p14="http://schemas.microsoft.com/office/powerpoint/2010/main" val="40127715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4_Contenuto con didascalia">
    <p:spTree>
      <p:nvGrpSpPr>
        <p:cNvPr id="1" name=""/>
        <p:cNvGrpSpPr/>
        <p:nvPr/>
      </p:nvGrpSpPr>
      <p:grpSpPr>
        <a:xfrm>
          <a:off x="0" y="0"/>
          <a:ext cx="0" cy="0"/>
          <a:chOff x="0" y="0"/>
          <a:chExt cx="0" cy="0"/>
        </a:xfrm>
      </p:grpSpPr>
      <p:sp>
        <p:nvSpPr>
          <p:cNvPr id="10" name="Parallelogramma 14">
            <a:extLst>
              <a:ext uri="{FF2B5EF4-FFF2-40B4-BE49-F238E27FC236}">
                <a16:creationId xmlns=""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4" name="Rettangolo 3">
            <a:extLst>
              <a:ext uri="{FF2B5EF4-FFF2-40B4-BE49-F238E27FC236}">
                <a16:creationId xmlns="" xmlns:a16="http://schemas.microsoft.com/office/drawing/2014/main" id="{648F6D61-9E88-4632-A0A8-CB2E0CC5DEAF}"/>
              </a:ext>
            </a:extLst>
          </p:cNvPr>
          <p:cNvSpPr/>
          <p:nvPr userDrawn="1"/>
        </p:nvSpPr>
        <p:spPr>
          <a:xfrm>
            <a:off x="4654312" y="507333"/>
            <a:ext cx="7537688" cy="48495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8" name="Rettangolo 7">
            <a:extLst>
              <a:ext uri="{FF2B5EF4-FFF2-40B4-BE49-F238E27FC236}">
                <a16:creationId xmlns="" xmlns:a16="http://schemas.microsoft.com/office/drawing/2014/main" id="{16D90D66-BCB9-4229-A829-628874352AC0}"/>
              </a:ext>
            </a:extLst>
          </p:cNvPr>
          <p:cNvSpPr/>
          <p:nvPr userDrawn="1"/>
        </p:nvSpPr>
        <p:spPr>
          <a:xfrm>
            <a:off x="16" y="0"/>
            <a:ext cx="4654296" cy="58642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olo 1"/>
          <p:cNvSpPr>
            <a:spLocks noGrp="1"/>
          </p:cNvSpPr>
          <p:nvPr>
            <p:ph type="title"/>
          </p:nvPr>
        </p:nvSpPr>
        <p:spPr>
          <a:xfrm>
            <a:off x="1092200" y="1885125"/>
            <a:ext cx="3068833" cy="2093975"/>
          </a:xfrm>
        </p:spPr>
        <p:txBody>
          <a:bodyPr rtlCol="0" anchor="ctr">
            <a:normAutofit/>
          </a:bodyPr>
          <a:lstStyle>
            <a:lvl1pPr>
              <a:lnSpc>
                <a:spcPct val="90000"/>
              </a:lnSpc>
              <a:defRPr sz="4400" b="1" i="0">
                <a:solidFill>
                  <a:srgbClr val="FFFFFF"/>
                </a:solidFill>
                <a:latin typeface="+mn-lt"/>
              </a:defRPr>
            </a:lvl1pPr>
          </a:lstStyle>
          <a:p>
            <a:pPr rtl="0"/>
            <a:r>
              <a:rPr lang="it-IT" noProof="0"/>
              <a:t>Fare clic per modificare lo stile del titolo dello schema</a:t>
            </a:r>
            <a:endParaRPr lang="it-IT" noProof="0" dirty="0"/>
          </a:p>
        </p:txBody>
      </p:sp>
      <p:sp>
        <p:nvSpPr>
          <p:cNvPr id="3" name="Segnaposto contenuto 2"/>
          <p:cNvSpPr>
            <a:spLocks noGrp="1"/>
          </p:cNvSpPr>
          <p:nvPr>
            <p:ph idx="1"/>
          </p:nvPr>
        </p:nvSpPr>
        <p:spPr>
          <a:xfrm>
            <a:off x="6518529" y="943430"/>
            <a:ext cx="4654296" cy="3977366"/>
          </a:xfrm>
        </p:spPr>
        <p:txBody>
          <a:bodyPr rtlCol="0" anchor="ctr">
            <a:normAutofit/>
          </a:bodyPr>
          <a:lstStyle>
            <a:lvl1pPr>
              <a:defRPr sz="2400"/>
            </a:lvl1pPr>
            <a:lvl2pPr>
              <a:defRPr sz="2000"/>
            </a:lvl2pPr>
            <a:lvl3pPr>
              <a:defRPr sz="1600"/>
            </a:lvl3pPr>
            <a:lvl4pPr>
              <a:defRPr sz="1600"/>
            </a:lvl4pPr>
            <a:lvl5pPr>
              <a:defRPr sz="1600"/>
            </a:lvl5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12" name="Segnaposto data 1">
            <a:extLst>
              <a:ext uri="{FF2B5EF4-FFF2-40B4-BE49-F238E27FC236}">
                <a16:creationId xmlns=""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5350E5C9-4822-4828-86B2-BB987B39863B}" type="datetime1">
              <a:rPr lang="it-IT" noProof="0" smtClean="0"/>
              <a:pPr rtl="0"/>
              <a:t>10/06/2026</a:t>
            </a:fld>
            <a:endParaRPr lang="it-IT" noProof="0" dirty="0"/>
          </a:p>
        </p:txBody>
      </p:sp>
      <p:sp>
        <p:nvSpPr>
          <p:cNvPr id="13" name="Segnaposto piè di pagina 2">
            <a:extLst>
              <a:ext uri="{FF2B5EF4-FFF2-40B4-BE49-F238E27FC236}">
                <a16:creationId xmlns="" xmlns:a16="http://schemas.microsoft.com/office/drawing/2014/main" id="{8C05871B-E916-40A4-B5E3-65C15F5A4D2A}"/>
              </a:ext>
            </a:extLst>
          </p:cNvPr>
          <p:cNvSpPr>
            <a:spLocks noGrp="1"/>
          </p:cNvSpPr>
          <p:nvPr>
            <p:ph type="ftr" sz="quarter" idx="11"/>
          </p:nvPr>
        </p:nvSpPr>
        <p:spPr>
          <a:xfrm>
            <a:off x="1097279" y="6446838"/>
            <a:ext cx="4846321" cy="365125"/>
          </a:xfrm>
        </p:spPr>
        <p:txBody>
          <a:bodyPr rtlCol="0"/>
          <a:lstStyle>
            <a:lvl1pPr>
              <a:defRPr>
                <a:solidFill>
                  <a:schemeClr val="tx1">
                    <a:lumMod val="75000"/>
                    <a:lumOff val="25000"/>
                  </a:schemeClr>
                </a:solidFill>
              </a:defRPr>
            </a:lvl1pPr>
          </a:lstStyle>
          <a:p>
            <a:pPr rtl="0"/>
            <a:r>
              <a:rPr lang="it-IT" noProof="0" dirty="0"/>
              <a:t>Piè di pagina</a:t>
            </a:r>
          </a:p>
        </p:txBody>
      </p:sp>
      <p:sp>
        <p:nvSpPr>
          <p:cNvPr id="14" name="Segnaposto numero diapositiva 3">
            <a:extLst>
              <a:ext uri="{FF2B5EF4-FFF2-40B4-BE49-F238E27FC236}">
                <a16:creationId xmlns=""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rtl="0"/>
              <a:t>‹N›</a:t>
            </a:fld>
            <a:endParaRPr lang="it-IT" noProof="0" dirty="0"/>
          </a:p>
        </p:txBody>
      </p:sp>
      <p:sp>
        <p:nvSpPr>
          <p:cNvPr id="18" name="Rettangolo 17">
            <a:extLst>
              <a:ext uri="{FF2B5EF4-FFF2-40B4-BE49-F238E27FC236}">
                <a16:creationId xmlns="" xmlns:a16="http://schemas.microsoft.com/office/drawing/2014/main" id="{6127F28F-6C7B-471B-9839-EF88426C1976}"/>
              </a:ext>
            </a:extLst>
          </p:cNvPr>
          <p:cNvSpPr/>
          <p:nvPr userDrawn="1"/>
        </p:nvSpPr>
        <p:spPr>
          <a:xfrm>
            <a:off x="4370251" y="2322780"/>
            <a:ext cx="1348378" cy="12186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 xmlns:p14="http://schemas.microsoft.com/office/powerpoint/2010/main" val="34986162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8" name="Rettangolo 7">
            <a:extLst>
              <a:ext uri="{FF2B5EF4-FFF2-40B4-BE49-F238E27FC236}">
                <a16:creationId xmlns="" xmlns:a16="http://schemas.microsoft.com/office/drawing/2014/main" id="{DA134939-39C0-4522-A125-A13DFDA66490}"/>
              </a:ext>
            </a:extLst>
          </p:cNvPr>
          <p:cNvSpPr/>
          <p:nvPr/>
        </p:nvSpPr>
        <p:spPr>
          <a:xfrm>
            <a:off x="0" y="4578350"/>
            <a:ext cx="12188825" cy="2279650"/>
          </a:xfrm>
          <a:prstGeom prst="rect">
            <a:avLst/>
          </a:prstGeom>
          <a:solidFill>
            <a:srgbClr val="00377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egnaposto immagine 2"/>
          <p:cNvSpPr>
            <a:spLocks noGrp="1" noChangeAspect="1"/>
          </p:cNvSpPr>
          <p:nvPr>
            <p:ph type="pic" idx="1"/>
          </p:nvPr>
        </p:nvSpPr>
        <p:spPr>
          <a:xfrm>
            <a:off x="15" y="0"/>
            <a:ext cx="12191985" cy="4578350"/>
          </a:xfrm>
          <a:solidFill>
            <a:schemeClr val="bg1"/>
          </a:solidFill>
        </p:spPr>
        <p:txBody>
          <a:bodyPr lIns="457200" tIns="457200" rtlCol="0" anchor="t">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it-IT" noProof="0"/>
              <a:t>Fare clic sull'icona per inserire un'immagine</a:t>
            </a:r>
            <a:endParaRPr lang="it-IT" noProof="0" dirty="0"/>
          </a:p>
        </p:txBody>
      </p:sp>
      <p:sp>
        <p:nvSpPr>
          <p:cNvPr id="2" name="Titolo 1"/>
          <p:cNvSpPr>
            <a:spLocks noGrp="1"/>
          </p:cNvSpPr>
          <p:nvPr>
            <p:ph type="title"/>
          </p:nvPr>
        </p:nvSpPr>
        <p:spPr>
          <a:xfrm>
            <a:off x="1097279" y="4799362"/>
            <a:ext cx="10113645" cy="743682"/>
          </a:xfrm>
        </p:spPr>
        <p:txBody>
          <a:bodyPr tIns="0" bIns="0" rtlCol="0" anchor="b">
            <a:noAutofit/>
          </a:bodyPr>
          <a:lstStyle>
            <a:lvl1pPr algn="ctr">
              <a:defRPr sz="4400" b="1">
                <a:solidFill>
                  <a:srgbClr val="FFFFFF"/>
                </a:solidFill>
              </a:defRPr>
            </a:lvl1pPr>
          </a:lstStyle>
          <a:p>
            <a:pPr rtl="0"/>
            <a:r>
              <a:rPr lang="it-IT" noProof="0"/>
              <a:t>Fare clic per modificare lo stile del titolo dello schema</a:t>
            </a:r>
            <a:endParaRPr lang="it-IT" noProof="0" dirty="0"/>
          </a:p>
        </p:txBody>
      </p:sp>
      <p:sp>
        <p:nvSpPr>
          <p:cNvPr id="4" name="Segnaposto testo 3"/>
          <p:cNvSpPr>
            <a:spLocks noGrp="1"/>
          </p:cNvSpPr>
          <p:nvPr>
            <p:ph type="body" sz="half" idx="2"/>
          </p:nvPr>
        </p:nvSpPr>
        <p:spPr>
          <a:xfrm>
            <a:off x="1097279" y="5715000"/>
            <a:ext cx="10113264" cy="609600"/>
          </a:xfrm>
        </p:spPr>
        <p:txBody>
          <a:bodyPr lIns="91440" tIns="0" rIns="91440" bIns="0" rtlCol="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it-IT" noProof="0"/>
              <a:t>Fare clic per modificare gli stili del testo dello schema</a:t>
            </a:r>
          </a:p>
        </p:txBody>
      </p:sp>
      <p:sp>
        <p:nvSpPr>
          <p:cNvPr id="5" name="Segnaposto data 4"/>
          <p:cNvSpPr>
            <a:spLocks noGrp="1"/>
          </p:cNvSpPr>
          <p:nvPr>
            <p:ph type="dt" sz="half" idx="10"/>
          </p:nvPr>
        </p:nvSpPr>
        <p:spPr/>
        <p:txBody>
          <a:bodyPr rtlCol="0"/>
          <a:lstStyle>
            <a:lvl1pPr>
              <a:defRPr>
                <a:solidFill>
                  <a:schemeClr val="bg1"/>
                </a:solidFill>
              </a:defRPr>
            </a:lvl1pPr>
          </a:lstStyle>
          <a:p>
            <a:pPr rtl="0"/>
            <a:fld id="{5A04164A-D1F3-464B-BA5A-A4C4D8F35ADB}" type="datetime1">
              <a:rPr lang="it-IT" noProof="0" smtClean="0"/>
              <a:pPr rtl="0"/>
              <a:t>10/06/2026</a:t>
            </a:fld>
            <a:endParaRPr lang="it-IT" noProof="0" dirty="0"/>
          </a:p>
        </p:txBody>
      </p:sp>
      <p:sp>
        <p:nvSpPr>
          <p:cNvPr id="6" name="Segnaposto piè di pagina 5"/>
          <p:cNvSpPr>
            <a:spLocks noGrp="1"/>
          </p:cNvSpPr>
          <p:nvPr>
            <p:ph type="ftr" sz="quarter" idx="11"/>
          </p:nvPr>
        </p:nvSpPr>
        <p:spPr>
          <a:xfrm>
            <a:off x="1097279" y="6446838"/>
            <a:ext cx="6818262" cy="365125"/>
          </a:xfrm>
        </p:spPr>
        <p:txBody>
          <a:bodyPr rtlCol="0"/>
          <a:lstStyle>
            <a:lvl1pPr>
              <a:defRPr>
                <a:solidFill>
                  <a:schemeClr val="bg1"/>
                </a:solidFill>
              </a:defRPr>
            </a:lvl1pPr>
          </a:lstStyle>
          <a:p>
            <a:pPr rtl="0"/>
            <a:r>
              <a:rPr lang="it-IT" noProof="0" dirty="0"/>
              <a:t>Piè di pagina</a:t>
            </a:r>
          </a:p>
        </p:txBody>
      </p:sp>
      <p:sp>
        <p:nvSpPr>
          <p:cNvPr id="7" name="Segnaposto numero diapositiva 6"/>
          <p:cNvSpPr>
            <a:spLocks noGrp="1"/>
          </p:cNvSpPr>
          <p:nvPr>
            <p:ph type="sldNum" sz="quarter" idx="12"/>
          </p:nvPr>
        </p:nvSpPr>
        <p:spPr/>
        <p:txBody>
          <a:bodyPr rtlCol="0"/>
          <a:lstStyle>
            <a:lvl1pPr>
              <a:defRPr>
                <a:solidFill>
                  <a:schemeClr val="bg1"/>
                </a:solidFill>
              </a:defRPr>
            </a:lvl1pPr>
          </a:lstStyle>
          <a:p>
            <a:pPr rtl="0"/>
            <a:fld id="{3A98EE3D-8CD1-4C3F-BD1C-C98C9596463C}" type="slidenum">
              <a:rPr lang="it-IT" noProof="0" smtClean="0"/>
              <a:pPr rtl="0"/>
              <a:t>‹N›</a:t>
            </a:fld>
            <a:endParaRPr lang="it-IT" noProof="0" dirty="0"/>
          </a:p>
        </p:txBody>
      </p:sp>
      <p:sp>
        <p:nvSpPr>
          <p:cNvPr id="9" name="Rettangolo 8">
            <a:extLst>
              <a:ext uri="{FF2B5EF4-FFF2-40B4-BE49-F238E27FC236}">
                <a16:creationId xmlns="" xmlns:a16="http://schemas.microsoft.com/office/drawing/2014/main" id="{B4A4DE4A-F8EF-47D5-8C37-A9021C2BB6A3}"/>
              </a:ext>
            </a:extLst>
          </p:cNvPr>
          <p:cNvSpPr/>
          <p:nvPr userDrawn="1"/>
        </p:nvSpPr>
        <p:spPr>
          <a:xfrm>
            <a:off x="3536950" y="4535901"/>
            <a:ext cx="5118100" cy="1256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 xmlns:p14="http://schemas.microsoft.com/office/powerpoint/2010/main" val="5986956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a:t>Fare clic per modificare lo stile del titolo dello schema</a:t>
            </a:r>
            <a:endParaRPr lang="it-IT" noProof="0" dirty="0"/>
          </a:p>
        </p:txBody>
      </p:sp>
      <p:sp>
        <p:nvSpPr>
          <p:cNvPr id="3" name="Segnaposto testo verticale 2"/>
          <p:cNvSpPr>
            <a:spLocks noGrp="1"/>
          </p:cNvSpPr>
          <p:nvPr>
            <p:ph type="body" orient="vert" idx="1"/>
          </p:nvPr>
        </p:nvSpPr>
        <p:spPr/>
        <p:txBody>
          <a:bodyPr vert="eaVert" lIns="45720" tIns="0" rIns="45720" bIns="0"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7" name="Segnaposto data 6">
            <a:extLst>
              <a:ext uri="{FF2B5EF4-FFF2-40B4-BE49-F238E27FC236}">
                <a16:creationId xmlns="" xmlns:a16="http://schemas.microsoft.com/office/drawing/2014/main" id="{7D5506EE-1026-4F35-9ACC-BD05BE0F9B36}"/>
              </a:ext>
            </a:extLst>
          </p:cNvPr>
          <p:cNvSpPr>
            <a:spLocks noGrp="1"/>
          </p:cNvSpPr>
          <p:nvPr>
            <p:ph type="dt" sz="half" idx="10"/>
          </p:nvPr>
        </p:nvSpPr>
        <p:spPr/>
        <p:txBody>
          <a:bodyPr rtlCol="0"/>
          <a:lstStyle/>
          <a:p>
            <a:pPr rtl="0"/>
            <a:fld id="{29D1554E-7EF2-44AC-BA44-70A2B54D9DB9}" type="datetime1">
              <a:rPr lang="it-IT" noProof="0" smtClean="0"/>
              <a:pPr rtl="0"/>
              <a:t>10/06/2026</a:t>
            </a:fld>
            <a:endParaRPr lang="it-IT" noProof="0" dirty="0"/>
          </a:p>
        </p:txBody>
      </p:sp>
      <p:sp>
        <p:nvSpPr>
          <p:cNvPr id="8" name="Segnaposto piè di pagina 7">
            <a:extLst>
              <a:ext uri="{FF2B5EF4-FFF2-40B4-BE49-F238E27FC236}">
                <a16:creationId xmlns="" xmlns:a16="http://schemas.microsoft.com/office/drawing/2014/main" id="{B7696E5F-8D95-4450-AE52-5438E6EDE2BF}"/>
              </a:ext>
            </a:extLst>
          </p:cNvPr>
          <p:cNvSpPr>
            <a:spLocks noGrp="1"/>
          </p:cNvSpPr>
          <p:nvPr>
            <p:ph type="ftr" sz="quarter" idx="11"/>
          </p:nvPr>
        </p:nvSpPr>
        <p:spPr/>
        <p:txBody>
          <a:bodyPr rtlCol="0"/>
          <a:lstStyle/>
          <a:p>
            <a:pPr rtl="0"/>
            <a:r>
              <a:rPr lang="it-IT" noProof="0" dirty="0"/>
              <a:t>Piè di pagina</a:t>
            </a:r>
          </a:p>
        </p:txBody>
      </p:sp>
      <p:sp>
        <p:nvSpPr>
          <p:cNvPr id="9" name="Segnaposto numero diapositiva 8">
            <a:extLst>
              <a:ext uri="{FF2B5EF4-FFF2-40B4-BE49-F238E27FC236}">
                <a16:creationId xmlns="" xmlns:a16="http://schemas.microsoft.com/office/drawing/2014/main" id="{999B2253-74CC-409E-BEB0-F8EFCFCB5629}"/>
              </a:ext>
            </a:extLst>
          </p:cNvPr>
          <p:cNvSpPr>
            <a:spLocks noGrp="1"/>
          </p:cNvSpPr>
          <p:nvPr>
            <p:ph type="sldNum" sz="quarter" idx="12"/>
          </p:nvPr>
        </p:nvSpPr>
        <p:spPr/>
        <p:txBody>
          <a:bodyPr rtlCol="0"/>
          <a:lstStyle/>
          <a:p>
            <a:pPr rtl="0"/>
            <a:fld id="{3A98EE3D-8CD1-4C3F-BD1C-C98C9596463C}" type="slidenum">
              <a:rPr lang="it-IT" noProof="0" smtClean="0"/>
              <a:pPr rtl="0"/>
              <a:t>‹N›</a:t>
            </a:fld>
            <a:endParaRPr lang="it-IT" noProof="0" dirty="0"/>
          </a:p>
        </p:txBody>
      </p:sp>
    </p:spTree>
    <p:extLst>
      <p:ext uri="{BB962C8B-B14F-4D97-AF65-F5344CB8AC3E}">
        <p14:creationId xmlns="" xmlns:p14="http://schemas.microsoft.com/office/powerpoint/2010/main" val="556040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Diapositiva titolo">
    <p:spTree>
      <p:nvGrpSpPr>
        <p:cNvPr id="1" name=""/>
        <p:cNvGrpSpPr/>
        <p:nvPr/>
      </p:nvGrpSpPr>
      <p:grpSpPr>
        <a:xfrm>
          <a:off x="0" y="0"/>
          <a:ext cx="0" cy="0"/>
          <a:chOff x="0" y="0"/>
          <a:chExt cx="0" cy="0"/>
        </a:xfrm>
      </p:grpSpPr>
      <p:sp>
        <p:nvSpPr>
          <p:cNvPr id="13" name="Parallelogramma 14">
            <a:extLst>
              <a:ext uri="{FF2B5EF4-FFF2-40B4-BE49-F238E27FC236}">
                <a16:creationId xmlns="" xmlns:a16="http://schemas.microsoft.com/office/drawing/2014/main" id="{F5AA8A10-E19C-430B-9D5D-8D12F92BFEC5}"/>
              </a:ext>
            </a:extLst>
          </p:cNvPr>
          <p:cNvSpPr/>
          <p:nvPr userDrawn="1"/>
        </p:nvSpPr>
        <p:spPr>
          <a:xfrm>
            <a:off x="7972121"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12" name="Rettangolo 11">
            <a:extLst>
              <a:ext uri="{FF2B5EF4-FFF2-40B4-BE49-F238E27FC236}">
                <a16:creationId xmlns="" xmlns:a16="http://schemas.microsoft.com/office/drawing/2014/main" id="{A7C93D4F-3003-4D58-9AFB-356A0F800F42}"/>
              </a:ext>
            </a:extLst>
          </p:cNvPr>
          <p:cNvSpPr/>
          <p:nvPr userDrawn="1"/>
        </p:nvSpPr>
        <p:spPr>
          <a:xfrm>
            <a:off x="4886372" y="0"/>
            <a:ext cx="153926" cy="6858000"/>
          </a:xfrm>
          <a:prstGeom prst="rect">
            <a:avLst/>
          </a:prstGeom>
          <a:solidFill>
            <a:srgbClr val="C615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4" name="Segnaposto data 3">
            <a:extLst>
              <a:ext uri="{FF2B5EF4-FFF2-40B4-BE49-F238E27FC236}">
                <a16:creationId xmlns="" xmlns:a16="http://schemas.microsoft.com/office/drawing/2014/main" id="{9925CCF1-92C0-4AF3-BFAF-4921631915AB}"/>
              </a:ext>
            </a:extLst>
          </p:cNvPr>
          <p:cNvSpPr>
            <a:spLocks noGrp="1"/>
          </p:cNvSpPr>
          <p:nvPr>
            <p:ph type="dt" sz="half" idx="10"/>
          </p:nvPr>
        </p:nvSpPr>
        <p:spPr/>
        <p:txBody>
          <a:bodyPr rtlCol="0"/>
          <a:lstStyle/>
          <a:p>
            <a:pPr rtl="0"/>
            <a:fld id="{C3F388D4-15DF-446A-91AA-72876CD48301}" type="datetime1">
              <a:rPr lang="it-IT" noProof="0" smtClean="0"/>
              <a:pPr rtl="0"/>
              <a:t>10/06/2026</a:t>
            </a:fld>
            <a:endParaRPr lang="it-IT" noProof="0" dirty="0"/>
          </a:p>
        </p:txBody>
      </p:sp>
      <p:sp>
        <p:nvSpPr>
          <p:cNvPr id="5" name="Segnaposto piè di pagina 4">
            <a:extLst>
              <a:ext uri="{FF2B5EF4-FFF2-40B4-BE49-F238E27FC236}">
                <a16:creationId xmlns="" xmlns:a16="http://schemas.microsoft.com/office/drawing/2014/main" id="{051A78A9-3DFF-4937-A9F2-5D8CF495F367}"/>
              </a:ext>
            </a:extLst>
          </p:cNvPr>
          <p:cNvSpPr>
            <a:spLocks noGrp="1"/>
          </p:cNvSpPr>
          <p:nvPr>
            <p:ph type="ftr" sz="quarter" idx="11"/>
          </p:nvPr>
        </p:nvSpPr>
        <p:spPr/>
        <p:txBody>
          <a:bodyPr rtlCol="0"/>
          <a:lstStyle/>
          <a:p>
            <a:pPr rtl="0"/>
            <a:r>
              <a:rPr lang="it-IT" noProof="0" dirty="0"/>
              <a:t>Piè di pagina</a:t>
            </a:r>
          </a:p>
        </p:txBody>
      </p:sp>
      <p:sp>
        <p:nvSpPr>
          <p:cNvPr id="6" name="Segnaposto numero diapositiva 5">
            <a:extLst>
              <a:ext uri="{FF2B5EF4-FFF2-40B4-BE49-F238E27FC236}">
                <a16:creationId xmlns="" xmlns:a16="http://schemas.microsoft.com/office/drawing/2014/main" id="{5FAEB271-5CC0-4759-BC6E-8BE53AB227C0}"/>
              </a:ext>
            </a:extLst>
          </p:cNvPr>
          <p:cNvSpPr>
            <a:spLocks noGrp="1"/>
          </p:cNvSpPr>
          <p:nvPr>
            <p:ph type="sldNum" sz="quarter" idx="12"/>
          </p:nvPr>
        </p:nvSpPr>
        <p:spPr/>
        <p:txBody>
          <a:bodyPr rtlCol="0"/>
          <a:lstStyle/>
          <a:p>
            <a:pPr rtl="0"/>
            <a:fld id="{3A98EE3D-8CD1-4C3F-BD1C-C98C9596463C}" type="slidenum">
              <a:rPr lang="it-IT" noProof="0" smtClean="0"/>
              <a:pPr rtl="0"/>
              <a:t>‹N›</a:t>
            </a:fld>
            <a:endParaRPr lang="it-IT" noProof="0" dirty="0"/>
          </a:p>
        </p:txBody>
      </p:sp>
      <p:sp>
        <p:nvSpPr>
          <p:cNvPr id="2" name="Titolo 1"/>
          <p:cNvSpPr>
            <a:spLocks noGrp="1"/>
          </p:cNvSpPr>
          <p:nvPr>
            <p:ph type="ctrTitle"/>
          </p:nvPr>
        </p:nvSpPr>
        <p:spPr>
          <a:xfrm>
            <a:off x="6629400" y="758952"/>
            <a:ext cx="4526280" cy="3227514"/>
          </a:xfrm>
        </p:spPr>
        <p:txBody>
          <a:bodyPr rtlCol="0" anchor="b">
            <a:normAutofit/>
          </a:bodyPr>
          <a:lstStyle>
            <a:lvl1pPr algn="l">
              <a:lnSpc>
                <a:spcPct val="90000"/>
              </a:lnSpc>
              <a:defRPr sz="6000" b="1" spc="-50" baseline="0">
                <a:solidFill>
                  <a:srgbClr val="374D81"/>
                </a:solidFill>
                <a:latin typeface="+mn-lt"/>
              </a:defRPr>
            </a:lvl1pPr>
          </a:lstStyle>
          <a:p>
            <a:pPr rtl="0"/>
            <a:r>
              <a:rPr lang="it-IT" noProof="0" dirty="0"/>
              <a:t>Fare clic per modificare lo stile del titolo dello schema</a:t>
            </a:r>
          </a:p>
        </p:txBody>
      </p:sp>
      <p:sp>
        <p:nvSpPr>
          <p:cNvPr id="3" name="Sottotitolo 2"/>
          <p:cNvSpPr>
            <a:spLocks noGrp="1"/>
          </p:cNvSpPr>
          <p:nvPr>
            <p:ph type="subTitle" idx="1"/>
          </p:nvPr>
        </p:nvSpPr>
        <p:spPr>
          <a:xfrm>
            <a:off x="6632171" y="4508500"/>
            <a:ext cx="4526280" cy="1279652"/>
          </a:xfrm>
        </p:spPr>
        <p:txBody>
          <a:bodyPr lIns="91440" rIns="91440" rtlCol="0">
            <a:normAutofit/>
          </a:bodyPr>
          <a:lstStyle>
            <a:lvl1pPr marL="0" indent="0" algn="l">
              <a:buNone/>
              <a:defRPr sz="2400" b="1" cap="all" spc="200" baseline="0">
                <a:solidFill>
                  <a:srgbClr val="C6152A"/>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pPr rtl="0"/>
            <a:r>
              <a:rPr lang="it-IT" noProof="0" dirty="0"/>
              <a:t>Fare clic per modificare lo stile del sottotitolo dello schema</a:t>
            </a:r>
          </a:p>
        </p:txBody>
      </p:sp>
      <p:sp>
        <p:nvSpPr>
          <p:cNvPr id="11" name="Rettangolo 10">
            <a:extLst>
              <a:ext uri="{FF2B5EF4-FFF2-40B4-BE49-F238E27FC236}">
                <a16:creationId xmlns="" xmlns:a16="http://schemas.microsoft.com/office/drawing/2014/main" id="{6D3E1BBA-670B-4CAE-B839-50ADB23DDBC6}"/>
              </a:ext>
            </a:extLst>
          </p:cNvPr>
          <p:cNvSpPr/>
          <p:nvPr userDrawn="1"/>
        </p:nvSpPr>
        <p:spPr>
          <a:xfrm>
            <a:off x="4843519" y="3841"/>
            <a:ext cx="153926" cy="6858000"/>
          </a:xfrm>
          <a:prstGeom prst="rect">
            <a:avLst/>
          </a:prstGeom>
          <a:solidFill>
            <a:srgbClr val="1A45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pic>
        <p:nvPicPr>
          <p:cNvPr id="8" name="Immagine 7">
            <a:extLst>
              <a:ext uri="{FF2B5EF4-FFF2-40B4-BE49-F238E27FC236}">
                <a16:creationId xmlns="" xmlns:a16="http://schemas.microsoft.com/office/drawing/2014/main" id="{608CC7C5-4111-8B76-BCDF-1E77A7CE845F}"/>
              </a:ext>
            </a:extLst>
          </p:cNvPr>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0" y="0"/>
            <a:ext cx="4848606" cy="6858000"/>
          </a:xfrm>
          <a:prstGeom prst="rect">
            <a:avLst/>
          </a:prstGeom>
        </p:spPr>
      </p:pic>
    </p:spTree>
    <p:extLst>
      <p:ext uri="{BB962C8B-B14F-4D97-AF65-F5344CB8AC3E}">
        <p14:creationId xmlns="" xmlns:p14="http://schemas.microsoft.com/office/powerpoint/2010/main" val="663938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1346200"/>
            <a:ext cx="2448033" cy="4530725"/>
          </a:xfrm>
        </p:spPr>
        <p:txBody>
          <a:bodyPr vert="eaVert" rtlCol="0"/>
          <a:lstStyle/>
          <a:p>
            <a:pPr rtl="0"/>
            <a:r>
              <a:rPr lang="it-IT" noProof="0"/>
              <a:t>Fare clic per modificare lo stile del titolo dello schema</a:t>
            </a:r>
            <a:endParaRPr lang="it-IT" noProof="0" dirty="0"/>
          </a:p>
        </p:txBody>
      </p:sp>
      <p:sp>
        <p:nvSpPr>
          <p:cNvPr id="3" name="Segnaposto testo verticale 2"/>
          <p:cNvSpPr>
            <a:spLocks noGrp="1"/>
          </p:cNvSpPr>
          <p:nvPr>
            <p:ph type="body" orient="vert" idx="1"/>
          </p:nvPr>
        </p:nvSpPr>
        <p:spPr>
          <a:xfrm>
            <a:off x="1092200" y="1346200"/>
            <a:ext cx="7480300" cy="4530723"/>
          </a:xfrm>
        </p:spPr>
        <p:txBody>
          <a:bodyPr vert="eaVert" lIns="45720" tIns="0" rIns="45720" bIns="0"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7" name="Segnaposto data 6">
            <a:extLst>
              <a:ext uri="{FF2B5EF4-FFF2-40B4-BE49-F238E27FC236}">
                <a16:creationId xmlns="" xmlns:a16="http://schemas.microsoft.com/office/drawing/2014/main" id="{AF33D6B0-F070-45C4-A472-19F432BE3932}"/>
              </a:ext>
            </a:extLst>
          </p:cNvPr>
          <p:cNvSpPr>
            <a:spLocks noGrp="1"/>
          </p:cNvSpPr>
          <p:nvPr>
            <p:ph type="dt" sz="half" idx="10"/>
          </p:nvPr>
        </p:nvSpPr>
        <p:spPr/>
        <p:txBody>
          <a:bodyPr rtlCol="0"/>
          <a:lstStyle/>
          <a:p>
            <a:pPr rtl="0"/>
            <a:fld id="{1C82CFE1-3316-4B70-89C0-454FCB2AAF53}" type="datetime1">
              <a:rPr lang="it-IT" noProof="0" smtClean="0"/>
              <a:pPr rtl="0"/>
              <a:t>10/06/2026</a:t>
            </a:fld>
            <a:endParaRPr lang="it-IT" noProof="0" dirty="0"/>
          </a:p>
        </p:txBody>
      </p:sp>
      <p:sp>
        <p:nvSpPr>
          <p:cNvPr id="8" name="Segnaposto piè di pagina 7">
            <a:extLst>
              <a:ext uri="{FF2B5EF4-FFF2-40B4-BE49-F238E27FC236}">
                <a16:creationId xmlns="" xmlns:a16="http://schemas.microsoft.com/office/drawing/2014/main" id="{9975399F-DAB2-410D-967F-ED17E6F796E7}"/>
              </a:ext>
            </a:extLst>
          </p:cNvPr>
          <p:cNvSpPr>
            <a:spLocks noGrp="1"/>
          </p:cNvSpPr>
          <p:nvPr>
            <p:ph type="ftr" sz="quarter" idx="11"/>
          </p:nvPr>
        </p:nvSpPr>
        <p:spPr/>
        <p:txBody>
          <a:bodyPr rtlCol="0"/>
          <a:lstStyle/>
          <a:p>
            <a:pPr rtl="0"/>
            <a:r>
              <a:rPr lang="it-IT" noProof="0" dirty="0"/>
              <a:t>Piè di pagina</a:t>
            </a:r>
          </a:p>
        </p:txBody>
      </p:sp>
      <p:sp>
        <p:nvSpPr>
          <p:cNvPr id="10" name="Segnaposto numero diapositiva 9">
            <a:extLst>
              <a:ext uri="{FF2B5EF4-FFF2-40B4-BE49-F238E27FC236}">
                <a16:creationId xmlns="" xmlns:a16="http://schemas.microsoft.com/office/drawing/2014/main" id="{F762A46F-6BE5-4D12-9412-5CA7672EA8EC}"/>
              </a:ext>
            </a:extLst>
          </p:cNvPr>
          <p:cNvSpPr>
            <a:spLocks noGrp="1"/>
          </p:cNvSpPr>
          <p:nvPr>
            <p:ph type="sldNum" sz="quarter" idx="12"/>
          </p:nvPr>
        </p:nvSpPr>
        <p:spPr/>
        <p:txBody>
          <a:bodyPr rtlCol="0"/>
          <a:lstStyle/>
          <a:p>
            <a:pPr rtl="0"/>
            <a:fld id="{3A98EE3D-8CD1-4C3F-BD1C-C98C9596463C}" type="slidenum">
              <a:rPr lang="it-IT" noProof="0" smtClean="0"/>
              <a:pPr rtl="0"/>
              <a:t>‹N›</a:t>
            </a:fld>
            <a:endParaRPr lang="it-IT" noProof="0" dirty="0"/>
          </a:p>
        </p:txBody>
      </p:sp>
      <p:sp>
        <p:nvSpPr>
          <p:cNvPr id="14" name="Rettangolo 13">
            <a:extLst>
              <a:ext uri="{FF2B5EF4-FFF2-40B4-BE49-F238E27FC236}">
                <a16:creationId xmlns="" xmlns:a16="http://schemas.microsoft.com/office/drawing/2014/main" id="{6B443CC6-CDCA-4595-ADAE-DCB961FF1A8E}"/>
              </a:ext>
            </a:extLst>
          </p:cNvPr>
          <p:cNvSpPr/>
          <p:nvPr userDrawn="1"/>
        </p:nvSpPr>
        <p:spPr>
          <a:xfrm rot="16200000">
            <a:off x="8871481" y="-146580"/>
            <a:ext cx="1036320" cy="13294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 xmlns:p14="http://schemas.microsoft.com/office/powerpoint/2010/main" val="2940687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a:t>Fare clic per modificare lo stile del titolo dello schema</a:t>
            </a:r>
            <a:endParaRPr lang="it-IT" noProof="0" dirty="0"/>
          </a:p>
        </p:txBody>
      </p:sp>
      <p:sp>
        <p:nvSpPr>
          <p:cNvPr id="3" name="Segnaposto contenuto 2"/>
          <p:cNvSpPr>
            <a:spLocks noGrp="1"/>
          </p:cNvSpPr>
          <p:nvPr>
            <p:ph idx="1"/>
          </p:nvPr>
        </p:nvSpPr>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7" name="Segnaposto data 6">
            <a:extLst>
              <a:ext uri="{FF2B5EF4-FFF2-40B4-BE49-F238E27FC236}">
                <a16:creationId xmlns="" xmlns:a16="http://schemas.microsoft.com/office/drawing/2014/main" id="{354D8B55-9EA8-4B81-8E84-9B93B0A27559}"/>
              </a:ext>
            </a:extLst>
          </p:cNvPr>
          <p:cNvSpPr>
            <a:spLocks noGrp="1"/>
          </p:cNvSpPr>
          <p:nvPr>
            <p:ph type="dt" sz="half" idx="10"/>
          </p:nvPr>
        </p:nvSpPr>
        <p:spPr/>
        <p:txBody>
          <a:bodyPr rtlCol="0"/>
          <a:lstStyle/>
          <a:p>
            <a:pPr rtl="0"/>
            <a:fld id="{74542C42-F0C8-417A-980A-09B6C1CD6C24}" type="datetime1">
              <a:rPr lang="it-IT" noProof="0" smtClean="0"/>
              <a:pPr rtl="0"/>
              <a:t>10/06/2026</a:t>
            </a:fld>
            <a:endParaRPr lang="it-IT" noProof="0" dirty="0"/>
          </a:p>
        </p:txBody>
      </p:sp>
      <p:sp>
        <p:nvSpPr>
          <p:cNvPr id="8" name="Segnaposto piè di pagina 7">
            <a:extLst>
              <a:ext uri="{FF2B5EF4-FFF2-40B4-BE49-F238E27FC236}">
                <a16:creationId xmlns="" xmlns:a16="http://schemas.microsoft.com/office/drawing/2014/main" id="{062CA021-2578-47CB-822C-BDDFF7223B28}"/>
              </a:ext>
            </a:extLst>
          </p:cNvPr>
          <p:cNvSpPr>
            <a:spLocks noGrp="1"/>
          </p:cNvSpPr>
          <p:nvPr>
            <p:ph type="ftr" sz="quarter" idx="11"/>
          </p:nvPr>
        </p:nvSpPr>
        <p:spPr/>
        <p:txBody>
          <a:bodyPr rtlCol="0"/>
          <a:lstStyle/>
          <a:p>
            <a:pPr rtl="0"/>
            <a:r>
              <a:rPr lang="it-IT" noProof="0" dirty="0"/>
              <a:t>Piè di pagina</a:t>
            </a:r>
          </a:p>
        </p:txBody>
      </p:sp>
      <p:sp>
        <p:nvSpPr>
          <p:cNvPr id="9" name="Segnaposto numero diapositiva 8">
            <a:extLst>
              <a:ext uri="{FF2B5EF4-FFF2-40B4-BE49-F238E27FC236}">
                <a16:creationId xmlns="" xmlns:a16="http://schemas.microsoft.com/office/drawing/2014/main" id="{C4AAB51D-4141-4682-9375-DAFD5FB9DD10}"/>
              </a:ext>
            </a:extLst>
          </p:cNvPr>
          <p:cNvSpPr>
            <a:spLocks noGrp="1"/>
          </p:cNvSpPr>
          <p:nvPr>
            <p:ph type="sldNum" sz="quarter" idx="12"/>
          </p:nvPr>
        </p:nvSpPr>
        <p:spPr/>
        <p:txBody>
          <a:bodyPr rtlCol="0"/>
          <a:lstStyle/>
          <a:p>
            <a:pPr rtl="0"/>
            <a:fld id="{3A98EE3D-8CD1-4C3F-BD1C-C98C9596463C}" type="slidenum">
              <a:rPr lang="it-IT" noProof="0" smtClean="0"/>
              <a:pPr rtl="0"/>
              <a:t>‹N›</a:t>
            </a:fld>
            <a:endParaRPr lang="it-IT" noProof="0" dirty="0"/>
          </a:p>
        </p:txBody>
      </p:sp>
    </p:spTree>
    <p:extLst>
      <p:ext uri="{BB962C8B-B14F-4D97-AF65-F5344CB8AC3E}">
        <p14:creationId xmlns="" xmlns:p14="http://schemas.microsoft.com/office/powerpoint/2010/main" val="2018278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Intestazione sezione">
    <p:bg>
      <p:bgPr>
        <a:solidFill>
          <a:schemeClr val="bg1"/>
        </a:solidFill>
        <a:effectLst/>
      </p:bgPr>
    </p:bg>
    <p:spTree>
      <p:nvGrpSpPr>
        <p:cNvPr id="1" name=""/>
        <p:cNvGrpSpPr/>
        <p:nvPr/>
      </p:nvGrpSpPr>
      <p:grpSpPr>
        <a:xfrm>
          <a:off x="0" y="0"/>
          <a:ext cx="0" cy="0"/>
          <a:chOff x="0" y="0"/>
          <a:chExt cx="0" cy="0"/>
        </a:xfrm>
      </p:grpSpPr>
      <p:sp>
        <p:nvSpPr>
          <p:cNvPr id="15" name="Parallelogramma 14">
            <a:extLst>
              <a:ext uri="{FF2B5EF4-FFF2-40B4-BE49-F238E27FC236}">
                <a16:creationId xmlns="" xmlns:a16="http://schemas.microsoft.com/office/drawing/2014/main" id="{98B82A56-7790-48EC-983D-AB8F703699B2}"/>
              </a:ext>
            </a:extLst>
          </p:cNvPr>
          <p:cNvSpPr/>
          <p:nvPr userDrawn="1"/>
        </p:nvSpPr>
        <p:spPr>
          <a:xfrm>
            <a:off x="7972121"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7" name="Segnaposto data 6">
            <a:extLst>
              <a:ext uri="{FF2B5EF4-FFF2-40B4-BE49-F238E27FC236}">
                <a16:creationId xmlns="" xmlns:a16="http://schemas.microsoft.com/office/drawing/2014/main" id="{AAF2E137-EC28-48F8-9198-1F02539029B6}"/>
              </a:ext>
            </a:extLst>
          </p:cNvPr>
          <p:cNvSpPr>
            <a:spLocks noGrp="1"/>
          </p:cNvSpPr>
          <p:nvPr>
            <p:ph type="dt" sz="half" idx="10"/>
          </p:nvPr>
        </p:nvSpPr>
        <p:spPr/>
        <p:txBody>
          <a:bodyPr rtlCol="0"/>
          <a:lstStyle>
            <a:lvl1pPr>
              <a:defRPr>
                <a:solidFill>
                  <a:schemeClr val="tx1">
                    <a:lumMod val="75000"/>
                    <a:lumOff val="25000"/>
                  </a:schemeClr>
                </a:solidFill>
              </a:defRPr>
            </a:lvl1pPr>
          </a:lstStyle>
          <a:p>
            <a:pPr rtl="0"/>
            <a:fld id="{01D72669-6745-4AA0-A173-7F6CEB97CF08}" type="datetime1">
              <a:rPr lang="it-IT" noProof="0" smtClean="0"/>
              <a:pPr rtl="0"/>
              <a:t>10/06/2026</a:t>
            </a:fld>
            <a:endParaRPr lang="it-IT" noProof="0" dirty="0"/>
          </a:p>
        </p:txBody>
      </p:sp>
      <p:sp>
        <p:nvSpPr>
          <p:cNvPr id="8" name="Segnaposto piè di pagina 7">
            <a:extLst>
              <a:ext uri="{FF2B5EF4-FFF2-40B4-BE49-F238E27FC236}">
                <a16:creationId xmlns="" xmlns:a16="http://schemas.microsoft.com/office/drawing/2014/main" id="{189422CD-6F62-4DD6-89EF-07A60B42D219}"/>
              </a:ext>
            </a:extLst>
          </p:cNvPr>
          <p:cNvSpPr>
            <a:spLocks noGrp="1"/>
          </p:cNvSpPr>
          <p:nvPr>
            <p:ph type="ftr" sz="quarter" idx="11"/>
          </p:nvPr>
        </p:nvSpPr>
        <p:spPr/>
        <p:txBody>
          <a:bodyPr rtlCol="0"/>
          <a:lstStyle>
            <a:lvl1pPr>
              <a:defRPr>
                <a:solidFill>
                  <a:schemeClr val="tx1">
                    <a:lumMod val="75000"/>
                    <a:lumOff val="25000"/>
                  </a:schemeClr>
                </a:solidFill>
              </a:defRPr>
            </a:lvl1pPr>
          </a:lstStyle>
          <a:p>
            <a:pPr rtl="0"/>
            <a:r>
              <a:rPr lang="it-IT" noProof="0" dirty="0"/>
              <a:t>Piè di pagina</a:t>
            </a:r>
          </a:p>
        </p:txBody>
      </p:sp>
      <p:sp>
        <p:nvSpPr>
          <p:cNvPr id="11" name="Segnaposto numero diapositiva 10">
            <a:extLst>
              <a:ext uri="{FF2B5EF4-FFF2-40B4-BE49-F238E27FC236}">
                <a16:creationId xmlns="" xmlns:a16="http://schemas.microsoft.com/office/drawing/2014/main" id="{69C6AFF8-42B4-4D05-969B-9F5FB3355555}"/>
              </a:ext>
            </a:extLst>
          </p:cNvPr>
          <p:cNvSpPr>
            <a:spLocks noGrp="1"/>
          </p:cNvSpPr>
          <p:nvPr>
            <p:ph type="sldNum" sz="quarter" idx="12"/>
          </p:nvPr>
        </p:nvSpPr>
        <p:spPr/>
        <p:txBody>
          <a:bodyPr rtlCol="0"/>
          <a:lstStyle>
            <a:lvl1pPr>
              <a:defRPr>
                <a:solidFill>
                  <a:schemeClr val="tx1">
                    <a:lumMod val="75000"/>
                    <a:lumOff val="25000"/>
                  </a:schemeClr>
                </a:solidFill>
              </a:defRPr>
            </a:lvl1pPr>
          </a:lstStyle>
          <a:p>
            <a:pPr rtl="0"/>
            <a:fld id="{3A98EE3D-8CD1-4C3F-BD1C-C98C9596463C}" type="slidenum">
              <a:rPr lang="it-IT" noProof="0" smtClean="0"/>
              <a:pPr rtl="0"/>
              <a:t>‹N›</a:t>
            </a:fld>
            <a:endParaRPr lang="it-IT" noProof="0" dirty="0"/>
          </a:p>
        </p:txBody>
      </p:sp>
      <p:sp>
        <p:nvSpPr>
          <p:cNvPr id="12" name="Segnaposto immagine 9">
            <a:extLst>
              <a:ext uri="{FF2B5EF4-FFF2-40B4-BE49-F238E27FC236}">
                <a16:creationId xmlns="" xmlns:a16="http://schemas.microsoft.com/office/drawing/2014/main" id="{E76B772A-7600-4ECE-B5A2-34827D4C7103}"/>
              </a:ext>
            </a:extLst>
          </p:cNvPr>
          <p:cNvSpPr>
            <a:spLocks noGrp="1"/>
          </p:cNvSpPr>
          <p:nvPr>
            <p:ph type="pic" sz="quarter" idx="13"/>
          </p:nvPr>
        </p:nvSpPr>
        <p:spPr>
          <a:xfrm>
            <a:off x="0" y="0"/>
            <a:ext cx="6311900" cy="6858000"/>
          </a:xfrm>
        </p:spPr>
        <p:txBody>
          <a:bodyPr rtlCol="0"/>
          <a:lstStyle/>
          <a:p>
            <a:pPr rtl="0"/>
            <a:r>
              <a:rPr lang="it-IT" noProof="0"/>
              <a:t>Fare clic sull'icona per inserire un'immagine</a:t>
            </a:r>
            <a:endParaRPr lang="it-IT" noProof="0" dirty="0"/>
          </a:p>
        </p:txBody>
      </p:sp>
      <p:sp>
        <p:nvSpPr>
          <p:cNvPr id="13" name="Rettangolo 12">
            <a:extLst>
              <a:ext uri="{FF2B5EF4-FFF2-40B4-BE49-F238E27FC236}">
                <a16:creationId xmlns="" xmlns:a16="http://schemas.microsoft.com/office/drawing/2014/main" id="{33820398-8D1F-4543-ABA0-7A67C38769B3}"/>
              </a:ext>
            </a:extLst>
          </p:cNvPr>
          <p:cNvSpPr/>
          <p:nvPr userDrawn="1"/>
        </p:nvSpPr>
        <p:spPr>
          <a:xfrm>
            <a:off x="2451099" y="3568700"/>
            <a:ext cx="8721725" cy="23082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rtl="0"/>
            <a:endParaRPr lang="it-IT" sz="1400" noProof="0" dirty="0"/>
          </a:p>
        </p:txBody>
      </p:sp>
      <p:sp>
        <p:nvSpPr>
          <p:cNvPr id="2" name="Titolo 1"/>
          <p:cNvSpPr>
            <a:spLocks noGrp="1"/>
          </p:cNvSpPr>
          <p:nvPr>
            <p:ph type="title"/>
          </p:nvPr>
        </p:nvSpPr>
        <p:spPr>
          <a:xfrm>
            <a:off x="2641599" y="3746500"/>
            <a:ext cx="8331202" cy="1308100"/>
          </a:xfrm>
        </p:spPr>
        <p:txBody>
          <a:bodyPr rtlCol="0" anchor="b" anchorCtr="0">
            <a:noAutofit/>
          </a:bodyPr>
          <a:lstStyle>
            <a:lvl1pPr>
              <a:lnSpc>
                <a:spcPct val="90000"/>
              </a:lnSpc>
              <a:defRPr sz="4800" b="1">
                <a:solidFill>
                  <a:schemeClr val="bg1"/>
                </a:solidFill>
                <a:latin typeface="+mn-lt"/>
              </a:defRPr>
            </a:lvl1pPr>
          </a:lstStyle>
          <a:p>
            <a:pPr rtl="0"/>
            <a:r>
              <a:rPr lang="it-IT" noProof="0"/>
              <a:t>Fare clic per modificare lo stile del titolo dello schema</a:t>
            </a:r>
            <a:endParaRPr lang="it-IT" noProof="0" dirty="0"/>
          </a:p>
        </p:txBody>
      </p:sp>
      <p:sp>
        <p:nvSpPr>
          <p:cNvPr id="3" name="Segnaposto testo 2"/>
          <p:cNvSpPr>
            <a:spLocks noGrp="1"/>
          </p:cNvSpPr>
          <p:nvPr>
            <p:ph type="body" idx="1"/>
          </p:nvPr>
        </p:nvSpPr>
        <p:spPr>
          <a:xfrm>
            <a:off x="2641600" y="5219700"/>
            <a:ext cx="8331201" cy="586740"/>
          </a:xfrm>
        </p:spPr>
        <p:txBody>
          <a:bodyPr lIns="91440" rIns="91440" rtlCol="0" anchor="t" anchorCtr="0">
            <a:normAutofit/>
          </a:bodyPr>
          <a:lstStyle>
            <a:lvl1pPr marL="0" indent="0">
              <a:buNone/>
              <a:defRPr sz="2400" cap="all" spc="20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it-IT" noProof="0"/>
              <a:t>Fare clic per modificare gli stili del testo dello schema</a:t>
            </a:r>
          </a:p>
        </p:txBody>
      </p:sp>
      <p:sp>
        <p:nvSpPr>
          <p:cNvPr id="14" name="Rettangolo 13">
            <a:extLst>
              <a:ext uri="{FF2B5EF4-FFF2-40B4-BE49-F238E27FC236}">
                <a16:creationId xmlns="" xmlns:a16="http://schemas.microsoft.com/office/drawing/2014/main" id="{45757C57-BBBA-44C6-9A4D-12F5D1E400AA}"/>
              </a:ext>
            </a:extLst>
          </p:cNvPr>
          <p:cNvSpPr/>
          <p:nvPr userDrawn="1"/>
        </p:nvSpPr>
        <p:spPr>
          <a:xfrm>
            <a:off x="3752850" y="3469101"/>
            <a:ext cx="5118100" cy="125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 xmlns:p14="http://schemas.microsoft.com/office/powerpoint/2010/main" val="2596984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Intestazione della sezione">
    <p:bg>
      <p:bgPr>
        <a:solidFill>
          <a:schemeClr val="bg1"/>
        </a:solidFill>
        <a:effectLst/>
      </p:bgPr>
    </p:bg>
    <p:spTree>
      <p:nvGrpSpPr>
        <p:cNvPr id="1" name=""/>
        <p:cNvGrpSpPr/>
        <p:nvPr/>
      </p:nvGrpSpPr>
      <p:grpSpPr>
        <a:xfrm>
          <a:off x="0" y="0"/>
          <a:ext cx="0" cy="0"/>
          <a:chOff x="0" y="0"/>
          <a:chExt cx="0" cy="0"/>
        </a:xfrm>
      </p:grpSpPr>
      <p:sp>
        <p:nvSpPr>
          <p:cNvPr id="7" name="Segnaposto data 6">
            <a:extLst>
              <a:ext uri="{FF2B5EF4-FFF2-40B4-BE49-F238E27FC236}">
                <a16:creationId xmlns="" xmlns:a16="http://schemas.microsoft.com/office/drawing/2014/main" id="{AAF2E137-EC28-48F8-9198-1F02539029B6}"/>
              </a:ext>
            </a:extLst>
          </p:cNvPr>
          <p:cNvSpPr>
            <a:spLocks noGrp="1"/>
          </p:cNvSpPr>
          <p:nvPr>
            <p:ph type="dt" sz="half" idx="10"/>
          </p:nvPr>
        </p:nvSpPr>
        <p:spPr/>
        <p:txBody>
          <a:bodyPr rtlCol="0"/>
          <a:lstStyle>
            <a:lvl1pPr>
              <a:defRPr>
                <a:solidFill>
                  <a:schemeClr val="tx1">
                    <a:lumMod val="75000"/>
                    <a:lumOff val="25000"/>
                  </a:schemeClr>
                </a:solidFill>
              </a:defRPr>
            </a:lvl1pPr>
          </a:lstStyle>
          <a:p>
            <a:pPr rtl="0"/>
            <a:fld id="{081A99FD-A18D-4AC6-92B0-69E29E35743B}" type="datetime1">
              <a:rPr lang="it-IT" noProof="0" smtClean="0"/>
              <a:pPr rtl="0"/>
              <a:t>10/06/2026</a:t>
            </a:fld>
            <a:endParaRPr lang="it-IT" noProof="0" dirty="0"/>
          </a:p>
        </p:txBody>
      </p:sp>
      <p:sp>
        <p:nvSpPr>
          <p:cNvPr id="8" name="Segnaposto piè di pagina 7">
            <a:extLst>
              <a:ext uri="{FF2B5EF4-FFF2-40B4-BE49-F238E27FC236}">
                <a16:creationId xmlns="" xmlns:a16="http://schemas.microsoft.com/office/drawing/2014/main" id="{189422CD-6F62-4DD6-89EF-07A60B42D219}"/>
              </a:ext>
            </a:extLst>
          </p:cNvPr>
          <p:cNvSpPr>
            <a:spLocks noGrp="1"/>
          </p:cNvSpPr>
          <p:nvPr>
            <p:ph type="ftr" sz="quarter" idx="11"/>
          </p:nvPr>
        </p:nvSpPr>
        <p:spPr/>
        <p:txBody>
          <a:bodyPr rtlCol="0"/>
          <a:lstStyle>
            <a:lvl1pPr>
              <a:defRPr>
                <a:solidFill>
                  <a:schemeClr val="tx1">
                    <a:lumMod val="75000"/>
                    <a:lumOff val="25000"/>
                  </a:schemeClr>
                </a:solidFill>
              </a:defRPr>
            </a:lvl1pPr>
          </a:lstStyle>
          <a:p>
            <a:pPr rtl="0"/>
            <a:r>
              <a:rPr lang="it-IT" noProof="0" dirty="0"/>
              <a:t>Piè di pagina</a:t>
            </a:r>
          </a:p>
        </p:txBody>
      </p:sp>
      <p:sp>
        <p:nvSpPr>
          <p:cNvPr id="11" name="Segnaposto numero diapositiva 10">
            <a:extLst>
              <a:ext uri="{FF2B5EF4-FFF2-40B4-BE49-F238E27FC236}">
                <a16:creationId xmlns="" xmlns:a16="http://schemas.microsoft.com/office/drawing/2014/main" id="{69C6AFF8-42B4-4D05-969B-9F5FB3355555}"/>
              </a:ext>
            </a:extLst>
          </p:cNvPr>
          <p:cNvSpPr>
            <a:spLocks noGrp="1"/>
          </p:cNvSpPr>
          <p:nvPr>
            <p:ph type="sldNum" sz="quarter" idx="12"/>
          </p:nvPr>
        </p:nvSpPr>
        <p:spPr/>
        <p:txBody>
          <a:bodyPr rtlCol="0"/>
          <a:lstStyle>
            <a:lvl1pPr>
              <a:defRPr>
                <a:solidFill>
                  <a:schemeClr val="tx1">
                    <a:lumMod val="75000"/>
                    <a:lumOff val="25000"/>
                  </a:schemeClr>
                </a:solidFill>
              </a:defRPr>
            </a:lvl1pPr>
          </a:lstStyle>
          <a:p>
            <a:pPr rtl="0"/>
            <a:fld id="{3A98EE3D-8CD1-4C3F-BD1C-C98C9596463C}" type="slidenum">
              <a:rPr lang="it-IT" noProof="0" smtClean="0"/>
              <a:pPr rtl="0"/>
              <a:t>‹N›</a:t>
            </a:fld>
            <a:endParaRPr lang="it-IT" noProof="0" dirty="0"/>
          </a:p>
        </p:txBody>
      </p:sp>
      <p:sp>
        <p:nvSpPr>
          <p:cNvPr id="12" name="Segnaposto immagine 9">
            <a:extLst>
              <a:ext uri="{FF2B5EF4-FFF2-40B4-BE49-F238E27FC236}">
                <a16:creationId xmlns="" xmlns:a16="http://schemas.microsoft.com/office/drawing/2014/main" id="{E76B772A-7600-4ECE-B5A2-34827D4C7103}"/>
              </a:ext>
            </a:extLst>
          </p:cNvPr>
          <p:cNvSpPr>
            <a:spLocks noGrp="1"/>
          </p:cNvSpPr>
          <p:nvPr>
            <p:ph type="pic" sz="quarter" idx="13"/>
          </p:nvPr>
        </p:nvSpPr>
        <p:spPr>
          <a:xfrm>
            <a:off x="0" y="0"/>
            <a:ext cx="12192000" cy="6858000"/>
          </a:xfrm>
        </p:spPr>
        <p:txBody>
          <a:bodyPr rtlCol="0"/>
          <a:lstStyle/>
          <a:p>
            <a:pPr rtl="0"/>
            <a:r>
              <a:rPr lang="it-IT" noProof="0"/>
              <a:t>Fare clic sull'icona per inserire un'immagine</a:t>
            </a:r>
            <a:endParaRPr lang="it-IT" noProof="0" dirty="0"/>
          </a:p>
        </p:txBody>
      </p:sp>
      <p:sp>
        <p:nvSpPr>
          <p:cNvPr id="13" name="Rettangolo 12">
            <a:extLst>
              <a:ext uri="{FF2B5EF4-FFF2-40B4-BE49-F238E27FC236}">
                <a16:creationId xmlns="" xmlns:a16="http://schemas.microsoft.com/office/drawing/2014/main" id="{33820398-8D1F-4543-ABA0-7A67C38769B3}"/>
              </a:ext>
            </a:extLst>
          </p:cNvPr>
          <p:cNvSpPr/>
          <p:nvPr userDrawn="1"/>
        </p:nvSpPr>
        <p:spPr>
          <a:xfrm>
            <a:off x="1735138" y="3568700"/>
            <a:ext cx="8721725" cy="23082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rtl="0"/>
            <a:endParaRPr lang="it-IT" sz="1400" noProof="0" dirty="0"/>
          </a:p>
        </p:txBody>
      </p:sp>
      <p:sp>
        <p:nvSpPr>
          <p:cNvPr id="2" name="Titolo 1"/>
          <p:cNvSpPr>
            <a:spLocks noGrp="1"/>
          </p:cNvSpPr>
          <p:nvPr>
            <p:ph type="title"/>
          </p:nvPr>
        </p:nvSpPr>
        <p:spPr>
          <a:xfrm>
            <a:off x="1930399" y="3746500"/>
            <a:ext cx="8331202" cy="1308100"/>
          </a:xfrm>
        </p:spPr>
        <p:txBody>
          <a:bodyPr rtlCol="0" anchor="b" anchorCtr="0">
            <a:noAutofit/>
          </a:bodyPr>
          <a:lstStyle>
            <a:lvl1pPr algn="ctr">
              <a:lnSpc>
                <a:spcPct val="90000"/>
              </a:lnSpc>
              <a:defRPr sz="4800" b="1">
                <a:solidFill>
                  <a:schemeClr val="bg1"/>
                </a:solidFill>
                <a:latin typeface="+mn-lt"/>
              </a:defRPr>
            </a:lvl1pPr>
          </a:lstStyle>
          <a:p>
            <a:pPr rtl="0"/>
            <a:r>
              <a:rPr lang="it-IT" noProof="0"/>
              <a:t>Fare clic per modificare lo stile del titolo dello schema</a:t>
            </a:r>
            <a:endParaRPr lang="it-IT" noProof="0" dirty="0"/>
          </a:p>
        </p:txBody>
      </p:sp>
      <p:sp>
        <p:nvSpPr>
          <p:cNvPr id="3" name="Segnaposto testo 2"/>
          <p:cNvSpPr>
            <a:spLocks noGrp="1"/>
          </p:cNvSpPr>
          <p:nvPr>
            <p:ph type="body" idx="1"/>
          </p:nvPr>
        </p:nvSpPr>
        <p:spPr>
          <a:xfrm>
            <a:off x="1930400" y="5219700"/>
            <a:ext cx="8331201" cy="586740"/>
          </a:xfrm>
        </p:spPr>
        <p:txBody>
          <a:bodyPr lIns="91440" rIns="91440" rtlCol="0" anchor="t" anchorCtr="0">
            <a:normAutofit/>
          </a:bodyPr>
          <a:lstStyle>
            <a:lvl1pPr marL="0" indent="0" algn="ctr">
              <a:buNone/>
              <a:defRPr sz="2400" cap="all" spc="20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it-IT" noProof="0"/>
              <a:t>Fare clic per modificare gli stili del testo dello schema</a:t>
            </a:r>
          </a:p>
        </p:txBody>
      </p:sp>
      <p:sp>
        <p:nvSpPr>
          <p:cNvPr id="14" name="Rettangolo 13">
            <a:extLst>
              <a:ext uri="{FF2B5EF4-FFF2-40B4-BE49-F238E27FC236}">
                <a16:creationId xmlns="" xmlns:a16="http://schemas.microsoft.com/office/drawing/2014/main" id="{45757C57-BBBA-44C6-9A4D-12F5D1E400AA}"/>
              </a:ext>
            </a:extLst>
          </p:cNvPr>
          <p:cNvSpPr/>
          <p:nvPr userDrawn="1"/>
        </p:nvSpPr>
        <p:spPr>
          <a:xfrm>
            <a:off x="3536950" y="3469101"/>
            <a:ext cx="5118100" cy="125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 xmlns:p14="http://schemas.microsoft.com/office/powerpoint/2010/main" val="3766489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olo 7"/>
          <p:cNvSpPr>
            <a:spLocks noGrp="1"/>
          </p:cNvSpPr>
          <p:nvPr>
            <p:ph type="title"/>
          </p:nvPr>
        </p:nvSpPr>
        <p:spPr>
          <a:xfrm>
            <a:off x="1097280" y="286603"/>
            <a:ext cx="10058400" cy="1450757"/>
          </a:xfrm>
        </p:spPr>
        <p:txBody>
          <a:bodyPr rtlCol="0"/>
          <a:lstStyle/>
          <a:p>
            <a:pPr rtl="0"/>
            <a:r>
              <a:rPr lang="it-IT" noProof="0"/>
              <a:t>Fare clic per modificare lo stile del titolo dello schema</a:t>
            </a:r>
            <a:endParaRPr lang="it-IT" noProof="0" dirty="0"/>
          </a:p>
        </p:txBody>
      </p:sp>
      <p:sp>
        <p:nvSpPr>
          <p:cNvPr id="3" name="Segnaposto contenuto 2"/>
          <p:cNvSpPr>
            <a:spLocks noGrp="1"/>
          </p:cNvSpPr>
          <p:nvPr>
            <p:ph sz="half" idx="1"/>
          </p:nvPr>
        </p:nvSpPr>
        <p:spPr>
          <a:xfrm>
            <a:off x="1097280" y="2120900"/>
            <a:ext cx="4639736" cy="3748193"/>
          </a:xfrm>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4" name="Segnaposto contenuto 3"/>
          <p:cNvSpPr>
            <a:spLocks noGrp="1"/>
          </p:cNvSpPr>
          <p:nvPr>
            <p:ph sz="half" idx="2"/>
          </p:nvPr>
        </p:nvSpPr>
        <p:spPr>
          <a:xfrm>
            <a:off x="6515944" y="2120900"/>
            <a:ext cx="4639736" cy="3748194"/>
          </a:xfrm>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2" name="Segnaposto data 1">
            <a:extLst>
              <a:ext uri="{FF2B5EF4-FFF2-40B4-BE49-F238E27FC236}">
                <a16:creationId xmlns="" xmlns:a16="http://schemas.microsoft.com/office/drawing/2014/main" id="{5782D47D-B0DC-4C40-BCC6-BBBA32584A38}"/>
              </a:ext>
            </a:extLst>
          </p:cNvPr>
          <p:cNvSpPr>
            <a:spLocks noGrp="1"/>
          </p:cNvSpPr>
          <p:nvPr>
            <p:ph type="dt" sz="half" idx="10"/>
          </p:nvPr>
        </p:nvSpPr>
        <p:spPr/>
        <p:txBody>
          <a:bodyPr rtlCol="0"/>
          <a:lstStyle/>
          <a:p>
            <a:pPr rtl="0"/>
            <a:fld id="{43B79944-34CF-4A72-AC1B-909189585767}" type="datetime1">
              <a:rPr lang="it-IT" noProof="0" smtClean="0"/>
              <a:pPr rtl="0"/>
              <a:t>10/06/2026</a:t>
            </a:fld>
            <a:endParaRPr lang="it-IT" noProof="0" dirty="0"/>
          </a:p>
        </p:txBody>
      </p:sp>
      <p:sp>
        <p:nvSpPr>
          <p:cNvPr id="9" name="Segnaposto piè di pagina 8">
            <a:extLst>
              <a:ext uri="{FF2B5EF4-FFF2-40B4-BE49-F238E27FC236}">
                <a16:creationId xmlns="" xmlns:a16="http://schemas.microsoft.com/office/drawing/2014/main" id="{4690D34E-7EBD-44B2-83CA-4C126A18D7EF}"/>
              </a:ext>
            </a:extLst>
          </p:cNvPr>
          <p:cNvSpPr>
            <a:spLocks noGrp="1"/>
          </p:cNvSpPr>
          <p:nvPr>
            <p:ph type="ftr" sz="quarter" idx="11"/>
          </p:nvPr>
        </p:nvSpPr>
        <p:spPr/>
        <p:txBody>
          <a:bodyPr rtlCol="0"/>
          <a:lstStyle/>
          <a:p>
            <a:pPr rtl="0"/>
            <a:r>
              <a:rPr lang="it-IT" noProof="0" dirty="0"/>
              <a:t>Piè di pagina</a:t>
            </a:r>
          </a:p>
        </p:txBody>
      </p:sp>
      <p:sp>
        <p:nvSpPr>
          <p:cNvPr id="10" name="Segnaposto numero diapositiva 9">
            <a:extLst>
              <a:ext uri="{FF2B5EF4-FFF2-40B4-BE49-F238E27FC236}">
                <a16:creationId xmlns="" xmlns:a16="http://schemas.microsoft.com/office/drawing/2014/main" id="{2AC511A1-9BBD-42DE-92FB-2AF44F8E97A9}"/>
              </a:ext>
            </a:extLst>
          </p:cNvPr>
          <p:cNvSpPr>
            <a:spLocks noGrp="1"/>
          </p:cNvSpPr>
          <p:nvPr>
            <p:ph type="sldNum" sz="quarter" idx="12"/>
          </p:nvPr>
        </p:nvSpPr>
        <p:spPr/>
        <p:txBody>
          <a:bodyPr rtlCol="0"/>
          <a:lstStyle/>
          <a:p>
            <a:pPr rtl="0"/>
            <a:fld id="{3A98EE3D-8CD1-4C3F-BD1C-C98C9596463C}" type="slidenum">
              <a:rPr lang="it-IT" noProof="0" smtClean="0"/>
              <a:pPr rtl="0"/>
              <a:t>‹N›</a:t>
            </a:fld>
            <a:endParaRPr lang="it-IT" noProof="0" dirty="0"/>
          </a:p>
        </p:txBody>
      </p:sp>
    </p:spTree>
    <p:extLst>
      <p:ext uri="{BB962C8B-B14F-4D97-AF65-F5344CB8AC3E}">
        <p14:creationId xmlns="" xmlns:p14="http://schemas.microsoft.com/office/powerpoint/2010/main" val="3387972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olo 9"/>
          <p:cNvSpPr>
            <a:spLocks noGrp="1"/>
          </p:cNvSpPr>
          <p:nvPr>
            <p:ph type="title"/>
          </p:nvPr>
        </p:nvSpPr>
        <p:spPr>
          <a:xfrm>
            <a:off x="1097280" y="286603"/>
            <a:ext cx="10058400" cy="1450757"/>
          </a:xfrm>
        </p:spPr>
        <p:txBody>
          <a:bodyPr rtlCol="0"/>
          <a:lstStyle/>
          <a:p>
            <a:pPr rtl="0"/>
            <a:r>
              <a:rPr lang="it-IT" noProof="0"/>
              <a:t>Fare clic per modificare lo stile del titolo dello schema</a:t>
            </a:r>
            <a:endParaRPr lang="it-IT" noProof="0" dirty="0"/>
          </a:p>
        </p:txBody>
      </p:sp>
      <p:sp>
        <p:nvSpPr>
          <p:cNvPr id="3" name="Segnaposto testo 2"/>
          <p:cNvSpPr>
            <a:spLocks noGrp="1"/>
          </p:cNvSpPr>
          <p:nvPr>
            <p:ph type="body" idx="1"/>
          </p:nvPr>
        </p:nvSpPr>
        <p:spPr>
          <a:xfrm>
            <a:off x="1097280" y="2057400"/>
            <a:ext cx="4639736" cy="736282"/>
          </a:xfrm>
        </p:spPr>
        <p:txBody>
          <a:bodyPr lIns="91440" rIns="91440" rtlCol="0" anchor="ctr">
            <a:noAutofit/>
          </a:bodyPr>
          <a:lstStyle>
            <a:lvl1pPr marL="0" indent="0" algn="l">
              <a:buNone/>
              <a:defRPr sz="24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a:t>Fare clic per modificare gli stili del testo dello schema</a:t>
            </a:r>
          </a:p>
        </p:txBody>
      </p:sp>
      <p:sp>
        <p:nvSpPr>
          <p:cNvPr id="4" name="Segnaposto contenuto 3"/>
          <p:cNvSpPr>
            <a:spLocks noGrp="1"/>
          </p:cNvSpPr>
          <p:nvPr>
            <p:ph sz="half" idx="2"/>
          </p:nvPr>
        </p:nvSpPr>
        <p:spPr>
          <a:xfrm>
            <a:off x="1186731" y="2958274"/>
            <a:ext cx="4639736" cy="2910821"/>
          </a:xfrm>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5" name="Segnaposto testo 4"/>
          <p:cNvSpPr>
            <a:spLocks noGrp="1"/>
          </p:cNvSpPr>
          <p:nvPr>
            <p:ph type="body" sz="quarter" idx="3"/>
          </p:nvPr>
        </p:nvSpPr>
        <p:spPr>
          <a:xfrm>
            <a:off x="6515944" y="2057400"/>
            <a:ext cx="4639736" cy="736282"/>
          </a:xfrm>
        </p:spPr>
        <p:txBody>
          <a:bodyPr lIns="91440" rIns="91440" rtlCol="0" anchor="ctr">
            <a:noAutofit/>
          </a:bodyPr>
          <a:lstStyle>
            <a:lvl1pPr marL="0" indent="0">
              <a:buNone/>
              <a:defRPr sz="24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a:t>Fare clic per modificare gli stili del testo dello schema</a:t>
            </a:r>
          </a:p>
        </p:txBody>
      </p:sp>
      <p:sp>
        <p:nvSpPr>
          <p:cNvPr id="6" name="Segnaposto contenuto 5"/>
          <p:cNvSpPr>
            <a:spLocks noGrp="1"/>
          </p:cNvSpPr>
          <p:nvPr>
            <p:ph sz="quarter" idx="4"/>
          </p:nvPr>
        </p:nvSpPr>
        <p:spPr>
          <a:xfrm>
            <a:off x="6605395" y="2958273"/>
            <a:ext cx="4639736" cy="2910821"/>
          </a:xfrm>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2" name="Segnaposto data 1">
            <a:extLst>
              <a:ext uri="{FF2B5EF4-FFF2-40B4-BE49-F238E27FC236}">
                <a16:creationId xmlns="" xmlns:a16="http://schemas.microsoft.com/office/drawing/2014/main" id="{8AF8A515-AA94-45D1-9223-5C2272618D85}"/>
              </a:ext>
            </a:extLst>
          </p:cNvPr>
          <p:cNvSpPr>
            <a:spLocks noGrp="1"/>
          </p:cNvSpPr>
          <p:nvPr>
            <p:ph type="dt" sz="half" idx="10"/>
          </p:nvPr>
        </p:nvSpPr>
        <p:spPr/>
        <p:txBody>
          <a:bodyPr rtlCol="0"/>
          <a:lstStyle/>
          <a:p>
            <a:pPr rtl="0"/>
            <a:fld id="{AAAF3A87-C769-4508-A602-98056DD906C2}" type="datetime1">
              <a:rPr lang="it-IT" noProof="0" smtClean="0"/>
              <a:pPr rtl="0"/>
              <a:t>10/06/2026</a:t>
            </a:fld>
            <a:endParaRPr lang="it-IT" noProof="0" dirty="0"/>
          </a:p>
        </p:txBody>
      </p:sp>
      <p:sp>
        <p:nvSpPr>
          <p:cNvPr id="11" name="Segnaposto piè di pagina 10">
            <a:extLst>
              <a:ext uri="{FF2B5EF4-FFF2-40B4-BE49-F238E27FC236}">
                <a16:creationId xmlns="" xmlns:a16="http://schemas.microsoft.com/office/drawing/2014/main" id="{D052F5BC-98E0-4D60-AD67-9547738B7DD4}"/>
              </a:ext>
            </a:extLst>
          </p:cNvPr>
          <p:cNvSpPr>
            <a:spLocks noGrp="1"/>
          </p:cNvSpPr>
          <p:nvPr>
            <p:ph type="ftr" sz="quarter" idx="11"/>
          </p:nvPr>
        </p:nvSpPr>
        <p:spPr/>
        <p:txBody>
          <a:bodyPr rtlCol="0"/>
          <a:lstStyle/>
          <a:p>
            <a:pPr rtl="0"/>
            <a:r>
              <a:rPr lang="it-IT" noProof="0" dirty="0"/>
              <a:t>Piè di pagina</a:t>
            </a:r>
          </a:p>
        </p:txBody>
      </p:sp>
      <p:sp>
        <p:nvSpPr>
          <p:cNvPr id="12" name="Segnaposto numero diapositiva 11">
            <a:extLst>
              <a:ext uri="{FF2B5EF4-FFF2-40B4-BE49-F238E27FC236}">
                <a16:creationId xmlns="" xmlns:a16="http://schemas.microsoft.com/office/drawing/2014/main" id="{A38552DC-952E-41EA-AAAF-C2187523C0B0}"/>
              </a:ext>
            </a:extLst>
          </p:cNvPr>
          <p:cNvSpPr>
            <a:spLocks noGrp="1"/>
          </p:cNvSpPr>
          <p:nvPr>
            <p:ph type="sldNum" sz="quarter" idx="12"/>
          </p:nvPr>
        </p:nvSpPr>
        <p:spPr/>
        <p:txBody>
          <a:bodyPr rtlCol="0"/>
          <a:lstStyle/>
          <a:p>
            <a:pPr rtl="0"/>
            <a:fld id="{3A98EE3D-8CD1-4C3F-BD1C-C98C9596463C}" type="slidenum">
              <a:rPr lang="it-IT" noProof="0" smtClean="0"/>
              <a:pPr rtl="0"/>
              <a:t>‹N›</a:t>
            </a:fld>
            <a:endParaRPr lang="it-IT" noProof="0" dirty="0"/>
          </a:p>
        </p:txBody>
      </p:sp>
    </p:spTree>
    <p:extLst>
      <p:ext uri="{BB962C8B-B14F-4D97-AF65-F5344CB8AC3E}">
        <p14:creationId xmlns="" xmlns:p14="http://schemas.microsoft.com/office/powerpoint/2010/main" val="219594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a:t>Fare clic per modificare lo stile del titolo dello schema</a:t>
            </a:r>
            <a:endParaRPr lang="it-IT" noProof="0" dirty="0"/>
          </a:p>
        </p:txBody>
      </p:sp>
      <p:sp>
        <p:nvSpPr>
          <p:cNvPr id="6" name="Segnaposto data 5">
            <a:extLst>
              <a:ext uri="{FF2B5EF4-FFF2-40B4-BE49-F238E27FC236}">
                <a16:creationId xmlns="" xmlns:a16="http://schemas.microsoft.com/office/drawing/2014/main" id="{7392073F-158F-44A3-8913-917AFFC1BC20}"/>
              </a:ext>
            </a:extLst>
          </p:cNvPr>
          <p:cNvSpPr>
            <a:spLocks noGrp="1"/>
          </p:cNvSpPr>
          <p:nvPr>
            <p:ph type="dt" sz="half" idx="10"/>
          </p:nvPr>
        </p:nvSpPr>
        <p:spPr/>
        <p:txBody>
          <a:bodyPr rtlCol="0"/>
          <a:lstStyle/>
          <a:p>
            <a:pPr rtl="0"/>
            <a:fld id="{5F1DB439-C8A9-45DF-AFF2-9EFA3E72C152}" type="datetime1">
              <a:rPr lang="it-IT" noProof="0" smtClean="0"/>
              <a:pPr rtl="0"/>
              <a:t>10/06/2026</a:t>
            </a:fld>
            <a:endParaRPr lang="it-IT" noProof="0" dirty="0"/>
          </a:p>
        </p:txBody>
      </p:sp>
      <p:sp>
        <p:nvSpPr>
          <p:cNvPr id="7" name="Segnaposto piè di pagina 6">
            <a:extLst>
              <a:ext uri="{FF2B5EF4-FFF2-40B4-BE49-F238E27FC236}">
                <a16:creationId xmlns="" xmlns:a16="http://schemas.microsoft.com/office/drawing/2014/main" id="{EED72207-24CA-42B7-A975-2F8E41CBA904}"/>
              </a:ext>
            </a:extLst>
          </p:cNvPr>
          <p:cNvSpPr>
            <a:spLocks noGrp="1"/>
          </p:cNvSpPr>
          <p:nvPr>
            <p:ph type="ftr" sz="quarter" idx="11"/>
          </p:nvPr>
        </p:nvSpPr>
        <p:spPr/>
        <p:txBody>
          <a:bodyPr rtlCol="0"/>
          <a:lstStyle/>
          <a:p>
            <a:pPr rtl="0"/>
            <a:r>
              <a:rPr lang="it-IT" noProof="0" dirty="0"/>
              <a:t>Piè di pagina</a:t>
            </a:r>
          </a:p>
        </p:txBody>
      </p:sp>
      <p:sp>
        <p:nvSpPr>
          <p:cNvPr id="8" name="Segnaposto numero diapositiva 7">
            <a:extLst>
              <a:ext uri="{FF2B5EF4-FFF2-40B4-BE49-F238E27FC236}">
                <a16:creationId xmlns="" xmlns:a16="http://schemas.microsoft.com/office/drawing/2014/main" id="{D01080F2-251A-4B88-9A62-16F46D724F83}"/>
              </a:ext>
            </a:extLst>
          </p:cNvPr>
          <p:cNvSpPr>
            <a:spLocks noGrp="1"/>
          </p:cNvSpPr>
          <p:nvPr>
            <p:ph type="sldNum" sz="quarter" idx="12"/>
          </p:nvPr>
        </p:nvSpPr>
        <p:spPr/>
        <p:txBody>
          <a:bodyPr rtlCol="0"/>
          <a:lstStyle/>
          <a:p>
            <a:pPr rtl="0"/>
            <a:fld id="{3A98EE3D-8CD1-4C3F-BD1C-C98C9596463C}" type="slidenum">
              <a:rPr lang="it-IT" noProof="0" smtClean="0"/>
              <a:pPr rtl="0"/>
              <a:t>‹N›</a:t>
            </a:fld>
            <a:endParaRPr lang="it-IT" noProof="0" dirty="0"/>
          </a:p>
        </p:txBody>
      </p:sp>
    </p:spTree>
    <p:extLst>
      <p:ext uri="{BB962C8B-B14F-4D97-AF65-F5344CB8AC3E}">
        <p14:creationId xmlns="" xmlns:p14="http://schemas.microsoft.com/office/powerpoint/2010/main" val="1180013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Vuoto">
    <p:spTree>
      <p:nvGrpSpPr>
        <p:cNvPr id="1" name=""/>
        <p:cNvGrpSpPr/>
        <p:nvPr/>
      </p:nvGrpSpPr>
      <p:grpSpPr>
        <a:xfrm>
          <a:off x="0" y="0"/>
          <a:ext cx="0" cy="0"/>
          <a:chOff x="0" y="0"/>
          <a:chExt cx="0" cy="0"/>
        </a:xfrm>
      </p:grpSpPr>
      <p:sp>
        <p:nvSpPr>
          <p:cNvPr id="6" name="Parallelogramma 14">
            <a:extLst>
              <a:ext uri="{FF2B5EF4-FFF2-40B4-BE49-F238E27FC236}">
                <a16:creationId xmlns="" xmlns:a16="http://schemas.microsoft.com/office/drawing/2014/main" id="{AF082EE3-41AA-4817-A1CC-C33DDB8F675F}"/>
              </a:ext>
            </a:extLst>
          </p:cNvPr>
          <p:cNvSpPr/>
          <p:nvPr userDrawn="1"/>
        </p:nvSpPr>
        <p:spPr>
          <a:xfrm>
            <a:off x="46672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3" name="Segnaposto piè di pagina 2">
            <a:extLst>
              <a:ext uri="{FF2B5EF4-FFF2-40B4-BE49-F238E27FC236}">
                <a16:creationId xmlns="" xmlns:a16="http://schemas.microsoft.com/office/drawing/2014/main" id="{05915714-6BBA-4593-8591-4E26F7D58D9F}"/>
              </a:ext>
            </a:extLst>
          </p:cNvPr>
          <p:cNvSpPr>
            <a:spLocks noGrp="1"/>
          </p:cNvSpPr>
          <p:nvPr>
            <p:ph type="ftr" sz="quarter" idx="11"/>
          </p:nvPr>
        </p:nvSpPr>
        <p:spPr>
          <a:xfrm>
            <a:off x="216130" y="6446838"/>
            <a:ext cx="4846321" cy="365125"/>
          </a:xfrm>
        </p:spPr>
        <p:txBody>
          <a:bodyPr rtlCol="0"/>
          <a:lstStyle>
            <a:lvl1pPr>
              <a:defRPr>
                <a:solidFill>
                  <a:schemeClr val="tx1">
                    <a:lumMod val="75000"/>
                    <a:lumOff val="25000"/>
                  </a:schemeClr>
                </a:solidFill>
              </a:defRPr>
            </a:lvl1pPr>
          </a:lstStyle>
          <a:p>
            <a:endParaRPr lang="it-IT" dirty="0"/>
          </a:p>
        </p:txBody>
      </p:sp>
    </p:spTree>
    <p:extLst>
      <p:ext uri="{BB962C8B-B14F-4D97-AF65-F5344CB8AC3E}">
        <p14:creationId xmlns="" xmlns:p14="http://schemas.microsoft.com/office/powerpoint/2010/main" val="3010507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Parallelogramma 14">
            <a:extLst>
              <a:ext uri="{FF2B5EF4-FFF2-40B4-BE49-F238E27FC236}">
                <a16:creationId xmlns="" xmlns:a16="http://schemas.microsoft.com/office/drawing/2014/main" id="{D20796F3-5674-4AF5-9623-575731F82E52}"/>
              </a:ext>
            </a:extLst>
          </p:cNvPr>
          <p:cNvSpPr/>
          <p:nvPr userDrawn="1"/>
        </p:nvSpPr>
        <p:spPr>
          <a:xfrm>
            <a:off x="46672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2" name="Segnaposto titolo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pPr rtl="0"/>
            <a:r>
              <a:rPr lang="it-IT" noProof="0" dirty="0"/>
              <a:t>Fare clic per modificare lo stile del titolo dello schema</a:t>
            </a:r>
          </a:p>
        </p:txBody>
      </p:sp>
      <p:sp>
        <p:nvSpPr>
          <p:cNvPr id="3" name="Segnaposto testo 2"/>
          <p:cNvSpPr>
            <a:spLocks noGrp="1"/>
          </p:cNvSpPr>
          <p:nvPr>
            <p:ph type="body" idx="1"/>
          </p:nvPr>
        </p:nvSpPr>
        <p:spPr>
          <a:xfrm>
            <a:off x="1216548" y="2108201"/>
            <a:ext cx="10058400" cy="3760891"/>
          </a:xfrm>
          <a:prstGeom prst="rect">
            <a:avLst/>
          </a:prstGeom>
        </p:spPr>
        <p:txBody>
          <a:bodyPr vert="horz" lIns="0" tIns="45720" rIns="0" bIns="45720" rtlCol="0">
            <a:normAutofit/>
          </a:bodyPr>
          <a:lstStyle/>
          <a:p>
            <a:pPr lvl="0" rtl="0"/>
            <a:r>
              <a:rPr lang="it-IT" noProof="0" dirty="0"/>
              <a:t>Fare clic per modificare gli stili del testo dello schema</a:t>
            </a:r>
          </a:p>
          <a:p>
            <a:pPr lvl="1" rtl="0"/>
            <a:r>
              <a:rPr lang="it-IT" noProof="0" dirty="0"/>
              <a:t>Secondo livello</a:t>
            </a:r>
          </a:p>
          <a:p>
            <a:pPr lvl="2" rtl="0"/>
            <a:r>
              <a:rPr lang="it-IT" noProof="0" dirty="0"/>
              <a:t>Terzo livello</a:t>
            </a:r>
          </a:p>
          <a:p>
            <a:pPr lvl="3" rtl="0"/>
            <a:r>
              <a:rPr lang="it-IT" noProof="0" dirty="0"/>
              <a:t>Quarto livello</a:t>
            </a:r>
          </a:p>
          <a:p>
            <a:pPr lvl="4" rtl="0"/>
            <a:r>
              <a:rPr lang="it-IT" noProof="0" dirty="0"/>
              <a:t>Quinto livello</a:t>
            </a:r>
          </a:p>
        </p:txBody>
      </p:sp>
      <p:sp>
        <p:nvSpPr>
          <p:cNvPr id="4" name="Segnaposto data 3"/>
          <p:cNvSpPr>
            <a:spLocks noGrp="1"/>
          </p:cNvSpPr>
          <p:nvPr>
            <p:ph type="dt" sz="half" idx="2"/>
          </p:nvPr>
        </p:nvSpPr>
        <p:spPr>
          <a:xfrm>
            <a:off x="6834126" y="6446838"/>
            <a:ext cx="258485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pPr rtl="0"/>
            <a:fld id="{2CA46E8E-89D0-493E-ABBF-B63A9C819C41}" type="datetime1">
              <a:rPr lang="it-IT" noProof="0" smtClean="0"/>
              <a:pPr rtl="0"/>
              <a:t>10/06/2026</a:t>
            </a:fld>
            <a:endParaRPr lang="it-IT" noProof="0" dirty="0"/>
          </a:p>
        </p:txBody>
      </p:sp>
      <p:sp>
        <p:nvSpPr>
          <p:cNvPr id="5" name="Segnaposto piè di pagina 4"/>
          <p:cNvSpPr>
            <a:spLocks noGrp="1"/>
          </p:cNvSpPr>
          <p:nvPr>
            <p:ph type="ftr" sz="quarter" idx="3"/>
          </p:nvPr>
        </p:nvSpPr>
        <p:spPr>
          <a:xfrm>
            <a:off x="1097279" y="6446838"/>
            <a:ext cx="4846321" cy="365125"/>
          </a:xfrm>
          <a:prstGeom prst="rect">
            <a:avLst/>
          </a:prstGeom>
        </p:spPr>
        <p:txBody>
          <a:bodyPr vert="horz" lIns="91440" tIns="45720" rIns="91440" bIns="45720" rtlCol="0" anchor="ctr"/>
          <a:lstStyle>
            <a:lvl1pPr algn="l">
              <a:defRPr sz="900" cap="all" baseline="0">
                <a:solidFill>
                  <a:schemeClr val="tx1">
                    <a:lumMod val="75000"/>
                    <a:lumOff val="25000"/>
                  </a:schemeClr>
                </a:solidFill>
              </a:defRPr>
            </a:lvl1pPr>
          </a:lstStyle>
          <a:p>
            <a:pPr rtl="0"/>
            <a:r>
              <a:rPr lang="it-IT" noProof="0" dirty="0"/>
              <a:t>Piè di pagina</a:t>
            </a:r>
          </a:p>
        </p:txBody>
      </p:sp>
      <p:sp>
        <p:nvSpPr>
          <p:cNvPr id="6" name="Segnaposto numero diapositiva 5"/>
          <p:cNvSpPr>
            <a:spLocks noGrp="1"/>
          </p:cNvSpPr>
          <p:nvPr>
            <p:ph type="sldNum" sz="quarter" idx="4"/>
          </p:nvPr>
        </p:nvSpPr>
        <p:spPr>
          <a:xfrm>
            <a:off x="10375670" y="6446838"/>
            <a:ext cx="780010" cy="365125"/>
          </a:xfrm>
          <a:prstGeom prst="rect">
            <a:avLst/>
          </a:prstGeom>
        </p:spPr>
        <p:txBody>
          <a:bodyPr vert="horz" lIns="91440" tIns="45720" rIns="91440" bIns="45720" rtlCol="0" anchor="ctr"/>
          <a:lstStyle>
            <a:lvl1pPr algn="r">
              <a:defRPr sz="1050">
                <a:solidFill>
                  <a:schemeClr val="tx1">
                    <a:lumMod val="75000"/>
                    <a:lumOff val="25000"/>
                  </a:schemeClr>
                </a:solidFill>
              </a:defRPr>
            </a:lvl1pPr>
          </a:lstStyle>
          <a:p>
            <a:pPr rtl="0"/>
            <a:fld id="{3A98EE3D-8CD1-4C3F-BD1C-C98C9596463C}" type="slidenum">
              <a:rPr lang="it-IT" noProof="0" smtClean="0"/>
              <a:pPr rtl="0"/>
              <a:t>‹N›</a:t>
            </a:fld>
            <a:endParaRPr lang="it-IT" noProof="0" dirty="0"/>
          </a:p>
        </p:txBody>
      </p:sp>
      <p:sp>
        <p:nvSpPr>
          <p:cNvPr id="8" name="Rettangolo 7">
            <a:extLst>
              <a:ext uri="{FF2B5EF4-FFF2-40B4-BE49-F238E27FC236}">
                <a16:creationId xmlns="" xmlns:a16="http://schemas.microsoft.com/office/drawing/2014/main" id="{0F25E55C-1C16-46C6-B789-A4B2BCEF8F86}"/>
              </a:ext>
            </a:extLst>
          </p:cNvPr>
          <p:cNvSpPr/>
          <p:nvPr userDrawn="1"/>
        </p:nvSpPr>
        <p:spPr>
          <a:xfrm>
            <a:off x="0" y="1011981"/>
            <a:ext cx="1036320" cy="685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 xmlns:p14="http://schemas.microsoft.com/office/powerpoint/2010/main" val="1690285712"/>
      </p:ext>
    </p:extLst>
  </p:cSld>
  <p:clrMap bg1="lt1" tx1="dk1" bg2="lt2" tx2="dk2" accent1="accent1" accent2="accent2" accent3="accent3" accent4="accent4" accent5="accent5" accent6="accent6" hlink="hlink" folHlink="folHlink"/>
  <p:sldLayoutIdLst>
    <p:sldLayoutId id="2147483706" r:id="rId1"/>
    <p:sldLayoutId id="2147483718" r:id="rId2"/>
    <p:sldLayoutId id="2147483707" r:id="rId3"/>
    <p:sldLayoutId id="2147483708" r:id="rId4"/>
    <p:sldLayoutId id="2147483719" r:id="rId5"/>
    <p:sldLayoutId id="2147483709" r:id="rId6"/>
    <p:sldLayoutId id="2147483716" r:id="rId7"/>
    <p:sldLayoutId id="2147483710" r:id="rId8"/>
    <p:sldLayoutId id="2147483711" r:id="rId9"/>
    <p:sldLayoutId id="2147483712" r:id="rId10"/>
    <p:sldLayoutId id="2147483727" r:id="rId11"/>
    <p:sldLayoutId id="2147483720" r:id="rId12"/>
    <p:sldLayoutId id="2147483721" r:id="rId13"/>
    <p:sldLayoutId id="2147483725" r:id="rId14"/>
    <p:sldLayoutId id="2147483726" r:id="rId15"/>
    <p:sldLayoutId id="2147483722" r:id="rId16"/>
    <p:sldLayoutId id="2147483723" r:id="rId17"/>
    <p:sldLayoutId id="2147483715" r:id="rId18"/>
    <p:sldLayoutId id="2147483713" r:id="rId19"/>
    <p:sldLayoutId id="2147483714" r:id="rId20"/>
  </p:sldLayoutIdLst>
  <p:hf sldNum="0" hdr="0" ftr="0" dt="0"/>
  <p:txStyles>
    <p:titleStyle>
      <a:lvl1pPr algn="l" defTabSz="914400" rtl="0" eaLnBrk="1" latinLnBrk="0" hangingPunct="1">
        <a:lnSpc>
          <a:spcPct val="90000"/>
        </a:lnSpc>
        <a:spcBef>
          <a:spcPct val="0"/>
        </a:spcBef>
        <a:buNone/>
        <a:defRPr sz="4800" b="1" kern="1200" spc="-50" baseline="0">
          <a:solidFill>
            <a:schemeClr val="tx1">
              <a:lumMod val="75000"/>
              <a:lumOff val="25000"/>
            </a:schemeClr>
          </a:solidFill>
          <a:latin typeface="+mn-lt"/>
          <a:ea typeface="+mj-ea"/>
          <a:cs typeface="+mj-cs"/>
        </a:defRPr>
      </a:lvl1pPr>
    </p:titleStyle>
    <p:bodyStyle>
      <a:lvl1pPr marL="266700" indent="-266700" algn="l" defTabSz="914400" rtl="0" eaLnBrk="1" latinLnBrk="0" hangingPunct="1">
        <a:lnSpc>
          <a:spcPct val="100000"/>
        </a:lnSpc>
        <a:spcBef>
          <a:spcPts val="1200"/>
        </a:spcBef>
        <a:spcAft>
          <a:spcPts val="200"/>
        </a:spcAft>
        <a:buClr>
          <a:schemeClr val="accent1"/>
        </a:buClr>
        <a:buSzPct val="100000"/>
        <a:buFont typeface="Wingdings" panose="05000000000000000000" pitchFamily="2" charset="2"/>
        <a:buChar char="§"/>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 xmlns:p15="http://schemas.microsoft.com/office/powerpoint/2012/main">
        <p15:guide id="1" orient="horz" pos="187" userDrawn="1">
          <p15:clr>
            <a:srgbClr val="F26B43"/>
          </p15:clr>
        </p15:guide>
        <p15:guide id="2" pos="688" userDrawn="1">
          <p15:clr>
            <a:srgbClr val="F26B43"/>
          </p15:clr>
        </p15:guide>
        <p15:guide id="3" pos="7038" userDrawn="1">
          <p15:clr>
            <a:srgbClr val="F26B43"/>
          </p15:clr>
        </p15:guide>
        <p15:guide id="4" orient="horz" pos="3702" userDrawn="1">
          <p15:clr>
            <a:srgbClr val="F26B43"/>
          </p15:clr>
        </p15:guide>
        <p15:guide id="5" orient="horz" pos="4065"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diagramLayout" Target="../diagrams/layout4.xml"/><Relationship Id="rId7" Type="http://schemas.openxmlformats.org/officeDocument/2006/relationships/image" Target="../media/image18.png"/><Relationship Id="rId2" Type="http://schemas.openxmlformats.org/officeDocument/2006/relationships/diagramData" Target="../diagrams/data4.xml"/><Relationship Id="rId1" Type="http://schemas.openxmlformats.org/officeDocument/2006/relationships/slideLayout" Target="../slideLayouts/slideLayout9.xml"/><Relationship Id="rId6" Type="http://schemas.openxmlformats.org/officeDocument/2006/relationships/image" Target="../media/image17.png"/><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diagramLayout" Target="../diagrams/layout5.xml"/><Relationship Id="rId7" Type="http://schemas.openxmlformats.org/officeDocument/2006/relationships/image" Target="../media/image21.png"/><Relationship Id="rId2" Type="http://schemas.openxmlformats.org/officeDocument/2006/relationships/diagramData" Target="../diagrams/data5.xml"/><Relationship Id="rId1" Type="http://schemas.openxmlformats.org/officeDocument/2006/relationships/slideLayout" Target="../slideLayouts/slideLayout9.xml"/><Relationship Id="rId6" Type="http://schemas.openxmlformats.org/officeDocument/2006/relationships/image" Target="../media/image20.png"/><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9.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9.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9.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Layout" Target="../diagrams/layout3.xml"/><Relationship Id="rId7" Type="http://schemas.openxmlformats.org/officeDocument/2006/relationships/image" Target="../media/image15.png"/><Relationship Id="rId2" Type="http://schemas.openxmlformats.org/officeDocument/2006/relationships/diagramData" Target="../diagrams/data3.xml"/><Relationship Id="rId1" Type="http://schemas.openxmlformats.org/officeDocument/2006/relationships/slideLayout" Target="../slideLayouts/slideLayout9.xml"/><Relationship Id="rId6" Type="http://schemas.openxmlformats.org/officeDocument/2006/relationships/image" Target="../media/image14.png"/><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 xmlns:a16="http://schemas.microsoft.com/office/drawing/2014/main" id="{7F1CCB64-8231-435F-87C9-78C908E39380}"/>
              </a:ext>
            </a:extLst>
          </p:cNvPr>
          <p:cNvSpPr>
            <a:spLocks noGrp="1"/>
          </p:cNvSpPr>
          <p:nvPr>
            <p:ph type="ctrTitle"/>
          </p:nvPr>
        </p:nvSpPr>
        <p:spPr>
          <a:xfrm>
            <a:off x="5323438" y="1004935"/>
            <a:ext cx="6868562" cy="1638677"/>
          </a:xfrm>
        </p:spPr>
        <p:txBody>
          <a:bodyPr>
            <a:normAutofit/>
          </a:bodyPr>
          <a:lstStyle/>
          <a:p>
            <a:r>
              <a:rPr lang="it-IT" sz="3600" dirty="0" smtClean="0"/>
              <a:t>Mind the Gap: oltre il bisturi, dentro il comportamento</a:t>
            </a:r>
            <a:endParaRPr lang="it-IT" sz="3600" dirty="0"/>
          </a:p>
        </p:txBody>
      </p:sp>
      <p:sp>
        <p:nvSpPr>
          <p:cNvPr id="4" name="Sottotitolo 3">
            <a:extLst>
              <a:ext uri="{FF2B5EF4-FFF2-40B4-BE49-F238E27FC236}">
                <a16:creationId xmlns="" xmlns:a16="http://schemas.microsoft.com/office/drawing/2014/main" id="{91A9603A-D223-47EF-B35B-86424F3280CA}"/>
              </a:ext>
            </a:extLst>
          </p:cNvPr>
          <p:cNvSpPr>
            <a:spLocks noGrp="1"/>
          </p:cNvSpPr>
          <p:nvPr>
            <p:ph type="subTitle" idx="1"/>
          </p:nvPr>
        </p:nvSpPr>
        <p:spPr>
          <a:xfrm>
            <a:off x="5769429" y="4234543"/>
            <a:ext cx="5389022" cy="1553609"/>
          </a:xfrm>
        </p:spPr>
        <p:txBody>
          <a:bodyPr>
            <a:normAutofit fontScale="70000" lnSpcReduction="20000"/>
          </a:bodyPr>
          <a:lstStyle/>
          <a:p>
            <a:r>
              <a:rPr lang="it-IT" sz="2800" dirty="0" smtClean="0"/>
              <a:t>Fausta </a:t>
            </a:r>
            <a:r>
              <a:rPr lang="it-IT" sz="2800" dirty="0" err="1" smtClean="0"/>
              <a:t>Micanti</a:t>
            </a:r>
            <a:endParaRPr lang="it-IT" sz="2800" dirty="0" smtClean="0"/>
          </a:p>
          <a:p>
            <a:r>
              <a:rPr lang="it-IT" sz="2500" b="0" dirty="0" smtClean="0"/>
              <a:t>Psichiatra e psicoterapeuta</a:t>
            </a:r>
            <a:endParaRPr lang="it-IT" sz="2000" dirty="0" smtClean="0"/>
          </a:p>
          <a:p>
            <a:r>
              <a:rPr lang="it-IT" sz="2500" b="0" dirty="0" smtClean="0"/>
              <a:t>Scuola di Medicina.</a:t>
            </a:r>
            <a:endParaRPr lang="it-IT" sz="2000" dirty="0" smtClean="0"/>
          </a:p>
          <a:p>
            <a:r>
              <a:rPr lang="it-IT" sz="2500" b="0" dirty="0" smtClean="0"/>
              <a:t>Università “Federico II” Napoli</a:t>
            </a:r>
            <a:endParaRPr lang="it-IT" sz="2500" b="0" dirty="0"/>
          </a:p>
        </p:txBody>
      </p:sp>
      <p:pic>
        <p:nvPicPr>
          <p:cNvPr id="11266" name="Picture 2" descr="C:\Users\Fausta\Desktop\download.jpg"/>
          <p:cNvPicPr>
            <a:picLocks noChangeAspect="1" noChangeArrowheads="1"/>
          </p:cNvPicPr>
          <p:nvPr/>
        </p:nvPicPr>
        <p:blipFill>
          <a:blip r:embed="rId2"/>
          <a:srcRect/>
          <a:stretch>
            <a:fillRect/>
          </a:stretch>
        </p:blipFill>
        <p:spPr bwMode="auto">
          <a:xfrm>
            <a:off x="10058400" y="4653189"/>
            <a:ext cx="1905000" cy="1905000"/>
          </a:xfrm>
          <a:prstGeom prst="rect">
            <a:avLst/>
          </a:prstGeom>
          <a:noFill/>
        </p:spPr>
      </p:pic>
    </p:spTree>
    <p:extLst>
      <p:ext uri="{BB962C8B-B14F-4D97-AF65-F5344CB8AC3E}">
        <p14:creationId xmlns="" xmlns:p14="http://schemas.microsoft.com/office/powerpoint/2010/main" val="471150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a 1"/>
          <p:cNvGraphicFramePr/>
          <p:nvPr/>
        </p:nvGraphicFramePr>
        <p:xfrm>
          <a:off x="152400" y="1110343"/>
          <a:ext cx="6498771" cy="50279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asellaDiTesto 2"/>
          <p:cNvSpPr txBox="1"/>
          <p:nvPr/>
        </p:nvSpPr>
        <p:spPr>
          <a:xfrm>
            <a:off x="805543" y="326571"/>
            <a:ext cx="2711191" cy="461665"/>
          </a:xfrm>
          <a:prstGeom prst="rect">
            <a:avLst/>
          </a:prstGeom>
          <a:noFill/>
        </p:spPr>
        <p:txBody>
          <a:bodyPr wrap="none" rtlCol="0">
            <a:spAutoFit/>
          </a:bodyPr>
          <a:lstStyle/>
          <a:p>
            <a:r>
              <a:rPr lang="it-IT" sz="2400" b="1" dirty="0" smtClean="0"/>
              <a:t>ASSE ESPERENZIALE</a:t>
            </a:r>
            <a:endParaRPr lang="it-IT" sz="2400" b="1" dirty="0"/>
          </a:p>
        </p:txBody>
      </p:sp>
      <p:pic>
        <p:nvPicPr>
          <p:cNvPr id="35842" name="Picture 2"/>
          <p:cNvPicPr>
            <a:picLocks noChangeAspect="1" noChangeArrowheads="1"/>
          </p:cNvPicPr>
          <p:nvPr/>
        </p:nvPicPr>
        <p:blipFill>
          <a:blip r:embed="rId6"/>
          <a:srcRect/>
          <a:stretch>
            <a:fillRect/>
          </a:stretch>
        </p:blipFill>
        <p:spPr bwMode="auto">
          <a:xfrm>
            <a:off x="6087835" y="0"/>
            <a:ext cx="2781300" cy="2743200"/>
          </a:xfrm>
          <a:prstGeom prst="rect">
            <a:avLst/>
          </a:prstGeom>
          <a:noFill/>
          <a:ln w="9525">
            <a:noFill/>
            <a:miter lim="800000"/>
            <a:headEnd/>
            <a:tailEnd/>
          </a:ln>
          <a:effectLst/>
        </p:spPr>
      </p:pic>
      <p:pic>
        <p:nvPicPr>
          <p:cNvPr id="35843" name="Picture 3"/>
          <p:cNvPicPr>
            <a:picLocks noChangeAspect="1" noChangeArrowheads="1"/>
          </p:cNvPicPr>
          <p:nvPr/>
        </p:nvPicPr>
        <p:blipFill>
          <a:blip r:embed="rId7"/>
          <a:srcRect/>
          <a:stretch>
            <a:fillRect/>
          </a:stretch>
        </p:blipFill>
        <p:spPr bwMode="auto">
          <a:xfrm>
            <a:off x="8316232" y="2620963"/>
            <a:ext cx="3875768" cy="2215061"/>
          </a:xfrm>
          <a:prstGeom prst="rect">
            <a:avLst/>
          </a:prstGeom>
          <a:noFill/>
          <a:ln w="9525">
            <a:noFill/>
            <a:miter lim="800000"/>
            <a:headEnd/>
            <a:tailEnd/>
          </a:ln>
          <a:effectLst/>
        </p:spPr>
      </p:pic>
      <p:pic>
        <p:nvPicPr>
          <p:cNvPr id="35845" name="Picture 5" descr="C:\Users\Fausta\Desktop\memoria-procedurale-l.jpg"/>
          <p:cNvPicPr>
            <a:picLocks noChangeAspect="1" noChangeArrowheads="1"/>
          </p:cNvPicPr>
          <p:nvPr/>
        </p:nvPicPr>
        <p:blipFill>
          <a:blip r:embed="rId8"/>
          <a:srcRect/>
          <a:stretch>
            <a:fillRect/>
          </a:stretch>
        </p:blipFill>
        <p:spPr bwMode="auto">
          <a:xfrm>
            <a:off x="7075715" y="4943836"/>
            <a:ext cx="3624942" cy="1721848"/>
          </a:xfrm>
          <a:prstGeom prst="rect">
            <a:avLst/>
          </a:prstGeom>
          <a:noFill/>
        </p:spPr>
      </p:pic>
    </p:spTree>
  </p:cSld>
  <p:clrMapOvr>
    <a:masterClrMapping/>
  </p:clrMapOvr>
  <p:transition>
    <p:cut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a 1"/>
          <p:cNvGraphicFramePr/>
          <p:nvPr/>
        </p:nvGraphicFramePr>
        <p:xfrm>
          <a:off x="250372" y="990600"/>
          <a:ext cx="4724400" cy="51477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asellaDiTesto 2"/>
          <p:cNvSpPr txBox="1"/>
          <p:nvPr/>
        </p:nvSpPr>
        <p:spPr>
          <a:xfrm>
            <a:off x="870858" y="435429"/>
            <a:ext cx="2345386" cy="461665"/>
          </a:xfrm>
          <a:prstGeom prst="rect">
            <a:avLst/>
          </a:prstGeom>
          <a:noFill/>
        </p:spPr>
        <p:txBody>
          <a:bodyPr wrap="none" rtlCol="0">
            <a:spAutoFit/>
          </a:bodyPr>
          <a:lstStyle/>
          <a:p>
            <a:r>
              <a:rPr lang="it-IT" sz="2400" b="1" dirty="0" smtClean="0"/>
              <a:t>ASSE CULTURALE</a:t>
            </a:r>
            <a:endParaRPr lang="it-IT" sz="2400" b="1" dirty="0"/>
          </a:p>
        </p:txBody>
      </p:sp>
      <p:pic>
        <p:nvPicPr>
          <p:cNvPr id="36865" name="Picture 1"/>
          <p:cNvPicPr>
            <a:picLocks noChangeAspect="1" noChangeArrowheads="1"/>
          </p:cNvPicPr>
          <p:nvPr/>
        </p:nvPicPr>
        <p:blipFill>
          <a:blip r:embed="rId6"/>
          <a:srcRect/>
          <a:stretch>
            <a:fillRect/>
          </a:stretch>
        </p:blipFill>
        <p:spPr bwMode="auto">
          <a:xfrm>
            <a:off x="4898799" y="895577"/>
            <a:ext cx="1196975" cy="1844675"/>
          </a:xfrm>
          <a:prstGeom prst="rect">
            <a:avLst/>
          </a:prstGeom>
          <a:noFill/>
          <a:ln w="9525">
            <a:noFill/>
            <a:miter lim="800000"/>
            <a:headEnd/>
            <a:tailEnd/>
          </a:ln>
          <a:effectLst/>
        </p:spPr>
      </p:pic>
      <p:pic>
        <p:nvPicPr>
          <p:cNvPr id="36866" name="Picture 2"/>
          <p:cNvPicPr>
            <a:picLocks noChangeAspect="1" noChangeArrowheads="1"/>
          </p:cNvPicPr>
          <p:nvPr/>
        </p:nvPicPr>
        <p:blipFill>
          <a:blip r:embed="rId7"/>
          <a:srcRect/>
          <a:stretch>
            <a:fillRect/>
          </a:stretch>
        </p:blipFill>
        <p:spPr bwMode="auto">
          <a:xfrm>
            <a:off x="6827028" y="1709056"/>
            <a:ext cx="5364972" cy="1763486"/>
          </a:xfrm>
          <a:prstGeom prst="rect">
            <a:avLst/>
          </a:prstGeom>
          <a:noFill/>
          <a:ln w="9525">
            <a:noFill/>
            <a:miter lim="800000"/>
            <a:headEnd/>
            <a:tailEnd/>
          </a:ln>
          <a:effectLst/>
        </p:spPr>
      </p:pic>
      <p:pic>
        <p:nvPicPr>
          <p:cNvPr id="36867" name="Picture 3"/>
          <p:cNvPicPr>
            <a:picLocks noChangeAspect="1" noChangeArrowheads="1"/>
          </p:cNvPicPr>
          <p:nvPr/>
        </p:nvPicPr>
        <p:blipFill>
          <a:blip r:embed="rId8"/>
          <a:srcRect/>
          <a:stretch>
            <a:fillRect/>
          </a:stretch>
        </p:blipFill>
        <p:spPr bwMode="auto">
          <a:xfrm>
            <a:off x="6313714" y="4266699"/>
            <a:ext cx="5266417" cy="2319157"/>
          </a:xfrm>
          <a:prstGeom prst="rect">
            <a:avLst/>
          </a:prstGeom>
          <a:noFill/>
          <a:ln w="9525">
            <a:noFill/>
            <a:miter lim="800000"/>
            <a:headEnd/>
            <a:tailEnd/>
          </a:ln>
          <a:effectLst/>
        </p:spPr>
      </p:pic>
      <p:sp>
        <p:nvSpPr>
          <p:cNvPr id="7" name="Freccia curva 6"/>
          <p:cNvSpPr/>
          <p:nvPr/>
        </p:nvSpPr>
        <p:spPr>
          <a:xfrm>
            <a:off x="5791199" y="2993571"/>
            <a:ext cx="813816" cy="86868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8" name="Pentagono 7"/>
          <p:cNvSpPr/>
          <p:nvPr/>
        </p:nvSpPr>
        <p:spPr>
          <a:xfrm>
            <a:off x="4963886" y="3548743"/>
            <a:ext cx="978408" cy="48463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ransition>
    <p:cut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a:srcRect/>
          <a:stretch>
            <a:fillRect/>
          </a:stretch>
        </p:blipFill>
        <p:spPr bwMode="auto">
          <a:xfrm>
            <a:off x="156028" y="329293"/>
            <a:ext cx="6653213" cy="2324100"/>
          </a:xfrm>
          <a:prstGeom prst="rect">
            <a:avLst/>
          </a:prstGeom>
          <a:noFill/>
          <a:ln w="9525">
            <a:noFill/>
            <a:miter lim="800000"/>
            <a:headEnd/>
            <a:tailEnd/>
          </a:ln>
          <a:effectLst/>
        </p:spPr>
      </p:pic>
      <p:sp>
        <p:nvSpPr>
          <p:cNvPr id="4" name="Rettangolo 3"/>
          <p:cNvSpPr/>
          <p:nvPr/>
        </p:nvSpPr>
        <p:spPr>
          <a:xfrm>
            <a:off x="6879771" y="870857"/>
            <a:ext cx="5094516" cy="1211215"/>
          </a:xfrm>
          <a:prstGeom prst="rect">
            <a:avLst/>
          </a:prstGeom>
        </p:spPr>
        <p:txBody>
          <a:bodyPr wrap="square">
            <a:spAutoFit/>
          </a:bodyPr>
          <a:lstStyle/>
          <a:p>
            <a:r>
              <a:rPr lang="en-US" dirty="0" smtClean="0"/>
              <a:t>Conclusion: This study showed that inability to lose weight after bariatric surgery are linked to poor lifestyle choices and behavior compared to those who were able to lose weight after the surgery.</a:t>
            </a:r>
            <a:endParaRPr lang="it-IT" dirty="0"/>
          </a:p>
        </p:txBody>
      </p:sp>
      <p:pic>
        <p:nvPicPr>
          <p:cNvPr id="37892" name="Picture 4"/>
          <p:cNvPicPr>
            <a:picLocks noChangeAspect="1" noChangeArrowheads="1"/>
          </p:cNvPicPr>
          <p:nvPr/>
        </p:nvPicPr>
        <p:blipFill>
          <a:blip r:embed="rId3"/>
          <a:srcRect/>
          <a:stretch>
            <a:fillRect/>
          </a:stretch>
        </p:blipFill>
        <p:spPr bwMode="auto">
          <a:xfrm>
            <a:off x="5459640" y="3408135"/>
            <a:ext cx="6492875" cy="2195513"/>
          </a:xfrm>
          <a:prstGeom prst="rect">
            <a:avLst/>
          </a:prstGeom>
          <a:noFill/>
          <a:ln w="9525">
            <a:noFill/>
            <a:miter lim="800000"/>
            <a:headEnd/>
            <a:tailEnd/>
          </a:ln>
          <a:effectLst/>
        </p:spPr>
      </p:pic>
      <p:sp>
        <p:nvSpPr>
          <p:cNvPr id="6" name="Rettangolo 5"/>
          <p:cNvSpPr/>
          <p:nvPr/>
        </p:nvSpPr>
        <p:spPr>
          <a:xfrm>
            <a:off x="315686" y="3200400"/>
            <a:ext cx="4691744" cy="3416320"/>
          </a:xfrm>
          <a:prstGeom prst="rect">
            <a:avLst/>
          </a:prstGeom>
        </p:spPr>
        <p:txBody>
          <a:bodyPr wrap="square">
            <a:spAutoFit/>
          </a:bodyPr>
          <a:lstStyle/>
          <a:p>
            <a:r>
              <a:rPr lang="en-US" dirty="0" smtClean="0"/>
              <a:t>Conclusions: This systematic review identified that psychological factors such as mood disorders and patients' beliefs/attitudes are associated with adherence to lifestyle changes after bariatric surgery. These factors can be addressed with </a:t>
            </a:r>
            <a:r>
              <a:rPr lang="en-US" dirty="0" err="1" smtClean="0"/>
              <a:t>psy</a:t>
            </a:r>
            <a:r>
              <a:rPr lang="en-US" dirty="0" smtClean="0"/>
              <a:t> </a:t>
            </a:r>
            <a:r>
              <a:rPr lang="en-US" dirty="0" err="1" smtClean="0"/>
              <a:t>chological</a:t>
            </a:r>
            <a:r>
              <a:rPr lang="en-US" dirty="0" smtClean="0"/>
              <a:t> interventions; therefore, they are important to consider in patient care after bariatric surgery. Future research should further examine psychological pre </a:t>
            </a:r>
            <a:r>
              <a:rPr lang="en-US" dirty="0" err="1" smtClean="0"/>
              <a:t>dictors</a:t>
            </a:r>
            <a:r>
              <a:rPr lang="en-US" dirty="0" smtClean="0"/>
              <a:t> of adherence with the aim of informing interventions to support </a:t>
            </a:r>
            <a:r>
              <a:rPr lang="en-US" dirty="0" err="1" smtClean="0"/>
              <a:t>recom</a:t>
            </a:r>
            <a:r>
              <a:rPr lang="en-US" dirty="0" smtClean="0"/>
              <a:t> mended lifestyle changes.</a:t>
            </a:r>
            <a:endParaRPr lang="it-IT" dirty="0"/>
          </a:p>
        </p:txBody>
      </p:sp>
      <p:sp>
        <p:nvSpPr>
          <p:cNvPr id="8" name="Freccia a sinistra 7"/>
          <p:cNvSpPr/>
          <p:nvPr/>
        </p:nvSpPr>
        <p:spPr>
          <a:xfrm>
            <a:off x="4713513" y="4767942"/>
            <a:ext cx="631373" cy="20682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48344" y="326571"/>
            <a:ext cx="5094514" cy="2862322"/>
          </a:xfrm>
          <a:prstGeom prst="rect">
            <a:avLst/>
          </a:prstGeom>
        </p:spPr>
        <p:txBody>
          <a:bodyPr wrap="square">
            <a:spAutoFit/>
          </a:bodyPr>
          <a:lstStyle/>
          <a:p>
            <a:r>
              <a:rPr lang="en-US" dirty="0" smtClean="0"/>
              <a:t>follow- up care provision is not often aligned with patient need. Patients highlighted the need for a flexible and long- term approach to follow- up care from a multidisciplinary health professional team. This includes both routine and open appointments, moderated peer support groups </a:t>
            </a:r>
            <a:r>
              <a:rPr lang="en-US" dirty="0" smtClean="0"/>
              <a:t>…In </a:t>
            </a:r>
            <a:r>
              <a:rPr lang="en-US" dirty="0" smtClean="0"/>
              <a:t>addition to individual dietary and psychological support, services should consider how to better support patients in developing strategies to cope with family and social </a:t>
            </a:r>
            <a:r>
              <a:rPr lang="en-US" dirty="0" smtClean="0"/>
              <a:t>difficulties </a:t>
            </a:r>
            <a:r>
              <a:rPr lang="en-US" dirty="0" smtClean="0"/>
              <a:t>post- surgery. .</a:t>
            </a:r>
            <a:endParaRPr lang="it-IT" dirty="0"/>
          </a:p>
        </p:txBody>
      </p:sp>
      <p:pic>
        <p:nvPicPr>
          <p:cNvPr id="38914" name="Picture 2"/>
          <p:cNvPicPr>
            <a:picLocks noChangeAspect="1" noChangeArrowheads="1"/>
          </p:cNvPicPr>
          <p:nvPr/>
        </p:nvPicPr>
        <p:blipFill>
          <a:blip r:embed="rId2"/>
          <a:srcRect/>
          <a:stretch>
            <a:fillRect/>
          </a:stretch>
        </p:blipFill>
        <p:spPr bwMode="auto">
          <a:xfrm>
            <a:off x="185057" y="4582886"/>
            <a:ext cx="5965660" cy="1502228"/>
          </a:xfrm>
          <a:prstGeom prst="rect">
            <a:avLst/>
          </a:prstGeom>
          <a:noFill/>
          <a:ln w="9525">
            <a:noFill/>
            <a:miter lim="800000"/>
            <a:headEnd/>
            <a:tailEnd/>
          </a:ln>
          <a:effectLst/>
        </p:spPr>
      </p:pic>
      <p:sp>
        <p:nvSpPr>
          <p:cNvPr id="4" name="Freccia in giù 3"/>
          <p:cNvSpPr/>
          <p:nvPr/>
        </p:nvSpPr>
        <p:spPr>
          <a:xfrm rot="10800000" flipH="1" flipV="1">
            <a:off x="2280775" y="3287486"/>
            <a:ext cx="745454" cy="102325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p:cNvSpPr/>
          <p:nvPr/>
        </p:nvSpPr>
        <p:spPr>
          <a:xfrm>
            <a:off x="6585857" y="3570514"/>
            <a:ext cx="5366657" cy="2585323"/>
          </a:xfrm>
          <a:prstGeom prst="rect">
            <a:avLst/>
          </a:prstGeom>
        </p:spPr>
        <p:txBody>
          <a:bodyPr wrap="square">
            <a:spAutoFit/>
          </a:bodyPr>
          <a:lstStyle/>
          <a:p>
            <a:r>
              <a:rPr lang="en-US" dirty="0" smtClean="0"/>
              <a:t>robust social networks––including friends and </a:t>
            </a:r>
            <a:r>
              <a:rPr lang="en-US" dirty="0" err="1" smtClean="0"/>
              <a:t>specialised</a:t>
            </a:r>
            <a:r>
              <a:rPr lang="en-US" dirty="0" smtClean="0"/>
              <a:t> support groups––provide crucial emotional reinforcement and motivation to maintain healthy </a:t>
            </a:r>
            <a:r>
              <a:rPr lang="en-US" dirty="0" err="1" smtClean="0"/>
              <a:t>behaviours</a:t>
            </a:r>
            <a:r>
              <a:rPr lang="en-US" dirty="0" smtClean="0"/>
              <a:t>…This involves </a:t>
            </a:r>
            <a:r>
              <a:rPr lang="en-US" dirty="0" err="1" smtClean="0"/>
              <a:t>recog</a:t>
            </a:r>
            <a:r>
              <a:rPr lang="en-US" dirty="0" smtClean="0"/>
              <a:t> </a:t>
            </a:r>
            <a:r>
              <a:rPr lang="en-US" dirty="0" err="1" smtClean="0"/>
              <a:t>nizing</a:t>
            </a:r>
            <a:r>
              <a:rPr lang="en-US" dirty="0" smtClean="0"/>
              <a:t> the interaction between emotional support, familial involvement, cultural factors, and community engagement. This approach promotes sustainable weight loss, psycho logical well-being, and enriched interpersonal relationships, enabling patients to thrive post-surgery.</a:t>
            </a:r>
            <a:endParaRPr lang="it-IT" dirty="0"/>
          </a:p>
        </p:txBody>
      </p:sp>
      <p:pic>
        <p:nvPicPr>
          <p:cNvPr id="38915" name="Picture 3"/>
          <p:cNvPicPr>
            <a:picLocks noChangeAspect="1" noChangeArrowheads="1"/>
          </p:cNvPicPr>
          <p:nvPr/>
        </p:nvPicPr>
        <p:blipFill>
          <a:blip r:embed="rId3"/>
          <a:srcRect/>
          <a:stretch>
            <a:fillRect/>
          </a:stretch>
        </p:blipFill>
        <p:spPr bwMode="auto">
          <a:xfrm>
            <a:off x="6091074" y="544286"/>
            <a:ext cx="6100926" cy="2111828"/>
          </a:xfrm>
          <a:prstGeom prst="rect">
            <a:avLst/>
          </a:prstGeom>
          <a:noFill/>
          <a:ln w="9525">
            <a:noFill/>
            <a:miter lim="800000"/>
            <a:headEnd/>
            <a:tailEnd/>
          </a:ln>
          <a:effectLst/>
        </p:spPr>
      </p:pic>
      <p:sp>
        <p:nvSpPr>
          <p:cNvPr id="8" name="Freccia in giù 7"/>
          <p:cNvSpPr/>
          <p:nvPr/>
        </p:nvSpPr>
        <p:spPr>
          <a:xfrm>
            <a:off x="9111343" y="2754086"/>
            <a:ext cx="484632"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a:srcRect/>
          <a:stretch>
            <a:fillRect/>
          </a:stretch>
        </p:blipFill>
        <p:spPr bwMode="auto">
          <a:xfrm>
            <a:off x="0" y="473302"/>
            <a:ext cx="6270171" cy="1488183"/>
          </a:xfrm>
          <a:prstGeom prst="rect">
            <a:avLst/>
          </a:prstGeom>
          <a:noFill/>
          <a:ln w="9525">
            <a:noFill/>
            <a:miter lim="800000"/>
            <a:headEnd/>
            <a:tailEnd/>
          </a:ln>
          <a:effectLst/>
        </p:spPr>
      </p:pic>
      <p:sp>
        <p:nvSpPr>
          <p:cNvPr id="4" name="Rettangolo 3"/>
          <p:cNvSpPr/>
          <p:nvPr/>
        </p:nvSpPr>
        <p:spPr>
          <a:xfrm>
            <a:off x="228600" y="3135086"/>
            <a:ext cx="5867400" cy="2031325"/>
          </a:xfrm>
          <a:prstGeom prst="rect">
            <a:avLst/>
          </a:prstGeom>
        </p:spPr>
        <p:txBody>
          <a:bodyPr wrap="square">
            <a:spAutoFit/>
          </a:bodyPr>
          <a:lstStyle/>
          <a:p>
            <a:r>
              <a:rPr lang="en-US" dirty="0" smtClean="0"/>
              <a:t>Lifestyle changes including reduced calorie intake and increased physical activity (PA) improve the prognosis associated with bariatric surgery (BS) and metabolic indices. Early implementation of exercise leads to improved physical performance, better </a:t>
            </a:r>
            <a:r>
              <a:rPr lang="en-US" dirty="0" err="1" smtClean="0"/>
              <a:t>glycemic</a:t>
            </a:r>
            <a:r>
              <a:rPr lang="en-US" dirty="0" smtClean="0"/>
              <a:t> control and lipid profile, reduces the risks associated with anesthesia, and accelerates recovery from surgery.</a:t>
            </a:r>
            <a:endParaRPr lang="it-IT" dirty="0"/>
          </a:p>
        </p:txBody>
      </p:sp>
      <p:sp>
        <p:nvSpPr>
          <p:cNvPr id="6" name="Freccia in giù 5"/>
          <p:cNvSpPr/>
          <p:nvPr/>
        </p:nvSpPr>
        <p:spPr>
          <a:xfrm>
            <a:off x="2471057" y="2035628"/>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Rettangolo 6"/>
          <p:cNvSpPr/>
          <p:nvPr/>
        </p:nvSpPr>
        <p:spPr>
          <a:xfrm>
            <a:off x="6901543" y="250371"/>
            <a:ext cx="5094513" cy="3416320"/>
          </a:xfrm>
          <a:prstGeom prst="rect">
            <a:avLst/>
          </a:prstGeom>
        </p:spPr>
        <p:txBody>
          <a:bodyPr wrap="square">
            <a:spAutoFit/>
          </a:bodyPr>
          <a:lstStyle/>
          <a:p>
            <a:r>
              <a:rPr lang="en-US" dirty="0" smtClean="0"/>
              <a:t>A patient's capability, motivation, and opportunity to change their lifestyle are determinants of successful outcomes following bariatric surgery. Lifestyle changes before and after surgery, including improved dietary intake and physical activity levels, have been associated with greater postsurgical weight loss and improved long-term health. Integrating patient-centered digital technologies within the bariatric surgical pathway could form part of an innovative strategy to promote and sustain healthier behaviors, and provide holistic patient support, to improve surgical success. </a:t>
            </a:r>
            <a:endParaRPr lang="it-IT" dirty="0"/>
          </a:p>
        </p:txBody>
      </p:sp>
      <p:pic>
        <p:nvPicPr>
          <p:cNvPr id="39940" name="Picture 4"/>
          <p:cNvPicPr>
            <a:picLocks noChangeAspect="1" noChangeArrowheads="1"/>
          </p:cNvPicPr>
          <p:nvPr/>
        </p:nvPicPr>
        <p:blipFill>
          <a:blip r:embed="rId3"/>
          <a:srcRect/>
          <a:stretch>
            <a:fillRect/>
          </a:stretch>
        </p:blipFill>
        <p:spPr bwMode="auto">
          <a:xfrm>
            <a:off x="6610029" y="4321628"/>
            <a:ext cx="5581971" cy="2144486"/>
          </a:xfrm>
          <a:prstGeom prst="rect">
            <a:avLst/>
          </a:prstGeom>
          <a:noFill/>
          <a:ln w="9525">
            <a:noFill/>
            <a:miter lim="800000"/>
            <a:headEnd/>
            <a:tailEnd/>
          </a:ln>
          <a:effectLst/>
        </p:spPr>
      </p:pic>
      <p:sp>
        <p:nvSpPr>
          <p:cNvPr id="9" name="Freccia in giù 8"/>
          <p:cNvSpPr/>
          <p:nvPr/>
        </p:nvSpPr>
        <p:spPr>
          <a:xfrm>
            <a:off x="9427029" y="3744685"/>
            <a:ext cx="343118" cy="60960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 xmlns:a16="http://schemas.microsoft.com/office/drawing/2014/main" id="{7F1CCB64-8231-435F-87C9-78C908E39380}"/>
              </a:ext>
            </a:extLst>
          </p:cNvPr>
          <p:cNvSpPr>
            <a:spLocks noGrp="1"/>
          </p:cNvSpPr>
          <p:nvPr>
            <p:ph type="ctrTitle"/>
          </p:nvPr>
        </p:nvSpPr>
        <p:spPr/>
        <p:txBody>
          <a:bodyPr/>
          <a:lstStyle/>
          <a:p>
            <a:r>
              <a:rPr lang="it-IT" dirty="0"/>
              <a:t>Grazie</a:t>
            </a:r>
          </a:p>
        </p:txBody>
      </p:sp>
    </p:spTree>
    <p:extLst>
      <p:ext uri="{BB962C8B-B14F-4D97-AF65-F5344CB8AC3E}">
        <p14:creationId xmlns="" xmlns:p14="http://schemas.microsoft.com/office/powerpoint/2010/main" val="17455455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Fausta\Desktop\cervello.jpg"/>
          <p:cNvPicPr>
            <a:picLocks noChangeAspect="1" noChangeArrowheads="1"/>
          </p:cNvPicPr>
          <p:nvPr/>
        </p:nvPicPr>
        <p:blipFill>
          <a:blip r:embed="rId2"/>
          <a:srcRect/>
          <a:stretch>
            <a:fillRect/>
          </a:stretch>
        </p:blipFill>
        <p:spPr bwMode="auto">
          <a:xfrm>
            <a:off x="6623595" y="3914353"/>
            <a:ext cx="3821112" cy="2547408"/>
          </a:xfrm>
          <a:prstGeom prst="rect">
            <a:avLst/>
          </a:prstGeom>
          <a:noFill/>
        </p:spPr>
      </p:pic>
      <p:pic>
        <p:nvPicPr>
          <p:cNvPr id="5124" name="Picture 4" descr="C:\Users\Fausta\Desktop\Moderner_Operationssaal.jpg"/>
          <p:cNvPicPr>
            <a:picLocks noChangeAspect="1" noChangeArrowheads="1"/>
          </p:cNvPicPr>
          <p:nvPr/>
        </p:nvPicPr>
        <p:blipFill>
          <a:blip r:embed="rId3"/>
          <a:srcRect/>
          <a:stretch>
            <a:fillRect/>
          </a:stretch>
        </p:blipFill>
        <p:spPr bwMode="auto">
          <a:xfrm>
            <a:off x="239486" y="398961"/>
            <a:ext cx="4861560" cy="3646170"/>
          </a:xfrm>
          <a:prstGeom prst="rect">
            <a:avLst/>
          </a:prstGeom>
          <a:noFill/>
        </p:spPr>
      </p:pic>
      <p:pic>
        <p:nvPicPr>
          <p:cNvPr id="5126" name="Picture 6" descr="C:\Users\Fausta\Desktop\individuo.jpg"/>
          <p:cNvPicPr>
            <a:picLocks noChangeAspect="1" noChangeArrowheads="1"/>
          </p:cNvPicPr>
          <p:nvPr/>
        </p:nvPicPr>
        <p:blipFill>
          <a:blip r:embed="rId4"/>
          <a:srcRect/>
          <a:stretch>
            <a:fillRect/>
          </a:stretch>
        </p:blipFill>
        <p:spPr bwMode="auto">
          <a:xfrm>
            <a:off x="9590313" y="968830"/>
            <a:ext cx="2554513" cy="1915884"/>
          </a:xfrm>
          <a:prstGeom prst="rect">
            <a:avLst/>
          </a:prstGeom>
          <a:noFill/>
        </p:spPr>
      </p:pic>
      <p:sp>
        <p:nvSpPr>
          <p:cNvPr id="6" name="Freccia a destra rientrata 5"/>
          <p:cNvSpPr/>
          <p:nvPr/>
        </p:nvSpPr>
        <p:spPr>
          <a:xfrm>
            <a:off x="4158342" y="4691742"/>
            <a:ext cx="2002971" cy="48463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Freccia in giù 7"/>
          <p:cNvSpPr/>
          <p:nvPr/>
        </p:nvSpPr>
        <p:spPr>
          <a:xfrm>
            <a:off x="3624943" y="4103914"/>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Freccia curva 10"/>
          <p:cNvSpPr/>
          <p:nvPr/>
        </p:nvSpPr>
        <p:spPr>
          <a:xfrm>
            <a:off x="8556171" y="1534887"/>
            <a:ext cx="892629" cy="2296884"/>
          </a:xfrm>
          <a:prstGeom prst="bentArrow">
            <a:avLst>
              <a:gd name="adj1" fmla="val 29762"/>
              <a:gd name="adj2" fmla="val 25000"/>
              <a:gd name="adj3" fmla="val 25000"/>
              <a:gd name="adj4"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a 1"/>
          <p:cNvGraphicFramePr/>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descr="C:\Users\Fausta\Desktop\Piaget.jpg"/>
          <p:cNvPicPr>
            <a:picLocks noChangeAspect="1" noChangeArrowheads="1"/>
          </p:cNvPicPr>
          <p:nvPr/>
        </p:nvPicPr>
        <p:blipFill>
          <a:blip r:embed="rId2"/>
          <a:srcRect/>
          <a:stretch>
            <a:fillRect/>
          </a:stretch>
        </p:blipFill>
        <p:spPr bwMode="auto">
          <a:xfrm>
            <a:off x="9005208" y="242207"/>
            <a:ext cx="2860221" cy="2860221"/>
          </a:xfrm>
          <a:prstGeom prst="rect">
            <a:avLst/>
          </a:prstGeom>
          <a:noFill/>
        </p:spPr>
      </p:pic>
      <p:pic>
        <p:nvPicPr>
          <p:cNvPr id="3074" name="Picture 2" descr="C:\Users\Fausta\Desktop\hartmann.jpg"/>
          <p:cNvPicPr>
            <a:picLocks noChangeAspect="1" noChangeArrowheads="1"/>
          </p:cNvPicPr>
          <p:nvPr/>
        </p:nvPicPr>
        <p:blipFill>
          <a:blip r:embed="rId3"/>
          <a:srcRect/>
          <a:stretch>
            <a:fillRect/>
          </a:stretch>
        </p:blipFill>
        <p:spPr bwMode="auto">
          <a:xfrm>
            <a:off x="374264" y="1567543"/>
            <a:ext cx="2099741" cy="3233058"/>
          </a:xfrm>
          <a:prstGeom prst="rect">
            <a:avLst/>
          </a:prstGeom>
          <a:noFill/>
        </p:spPr>
      </p:pic>
      <p:sp>
        <p:nvSpPr>
          <p:cNvPr id="4" name="CasellaDiTesto 3"/>
          <p:cNvSpPr txBox="1"/>
          <p:nvPr/>
        </p:nvSpPr>
        <p:spPr>
          <a:xfrm>
            <a:off x="489857" y="250371"/>
            <a:ext cx="6836229" cy="1200329"/>
          </a:xfrm>
          <a:prstGeom prst="rect">
            <a:avLst/>
          </a:prstGeom>
          <a:noFill/>
        </p:spPr>
        <p:txBody>
          <a:bodyPr wrap="square" rtlCol="0">
            <a:spAutoFit/>
          </a:bodyPr>
          <a:lstStyle/>
          <a:p>
            <a:r>
              <a:rPr lang="it-IT" dirty="0" smtClean="0"/>
              <a:t>L’</a:t>
            </a:r>
            <a:r>
              <a:rPr lang="it-IT" b="1" dirty="0" smtClean="0"/>
              <a:t>adattamento</a:t>
            </a:r>
            <a:r>
              <a:rPr lang="it-IT" dirty="0" smtClean="0"/>
              <a:t> è un costrutto mentale  grazie al quale, fin dal’infanzia, i processi cognitivi si integrano con le informazioni provenienti dal mondo esterno in una forma equilibrata e  omeostatica. Prevede due costruzioni: l’assimilazione e l’accomodamento</a:t>
            </a:r>
            <a:endParaRPr lang="it-IT" dirty="0"/>
          </a:p>
        </p:txBody>
      </p:sp>
      <p:sp>
        <p:nvSpPr>
          <p:cNvPr id="6" name="CasellaDiTesto 5"/>
          <p:cNvSpPr txBox="1"/>
          <p:nvPr/>
        </p:nvSpPr>
        <p:spPr>
          <a:xfrm>
            <a:off x="3472543" y="1741715"/>
            <a:ext cx="4278086" cy="1754326"/>
          </a:xfrm>
          <a:prstGeom prst="rect">
            <a:avLst/>
          </a:prstGeom>
          <a:noFill/>
        </p:spPr>
        <p:txBody>
          <a:bodyPr wrap="square" rtlCol="0">
            <a:spAutoFit/>
          </a:bodyPr>
          <a:lstStyle/>
          <a:p>
            <a:r>
              <a:rPr lang="it-IT" dirty="0" smtClean="0"/>
              <a:t>L’</a:t>
            </a:r>
            <a:r>
              <a:rPr lang="it-IT" b="1" dirty="0" smtClean="0"/>
              <a:t>adattamento </a:t>
            </a:r>
            <a:r>
              <a:rPr lang="it-IT" dirty="0" smtClean="0"/>
              <a:t>è l’insieme di processi che consentono all’individuo di apprendere e modificare i dati della realtà integrandoli nel proprio assetto cognitivo. Richiede un corretto sviluppo psicologico ed è un processo dinamico</a:t>
            </a:r>
            <a:endParaRPr lang="it-IT" dirty="0"/>
          </a:p>
        </p:txBody>
      </p:sp>
      <p:sp>
        <p:nvSpPr>
          <p:cNvPr id="7" name="Freccia a sinistra 6"/>
          <p:cNvSpPr/>
          <p:nvPr/>
        </p:nvSpPr>
        <p:spPr>
          <a:xfrm>
            <a:off x="2492829" y="2340428"/>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Freccia a destra 7"/>
          <p:cNvSpPr/>
          <p:nvPr/>
        </p:nvSpPr>
        <p:spPr>
          <a:xfrm>
            <a:off x="7750629" y="729343"/>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CasellaDiTesto 8"/>
          <p:cNvSpPr txBox="1"/>
          <p:nvPr/>
        </p:nvSpPr>
        <p:spPr>
          <a:xfrm>
            <a:off x="3058886" y="3886200"/>
            <a:ext cx="7957457" cy="369332"/>
          </a:xfrm>
          <a:prstGeom prst="rect">
            <a:avLst/>
          </a:prstGeom>
          <a:noFill/>
        </p:spPr>
        <p:txBody>
          <a:bodyPr wrap="square" rtlCol="0">
            <a:spAutoFit/>
          </a:bodyPr>
          <a:lstStyle/>
          <a:p>
            <a:endParaRPr lang="it-IT" dirty="0"/>
          </a:p>
        </p:txBody>
      </p:sp>
      <p:sp>
        <p:nvSpPr>
          <p:cNvPr id="10" name="Rettangolo 9"/>
          <p:cNvSpPr/>
          <p:nvPr/>
        </p:nvSpPr>
        <p:spPr>
          <a:xfrm>
            <a:off x="2939143" y="3516087"/>
            <a:ext cx="7663543" cy="3139321"/>
          </a:xfrm>
          <a:prstGeom prst="rect">
            <a:avLst/>
          </a:prstGeom>
        </p:spPr>
        <p:txBody>
          <a:bodyPr wrap="square">
            <a:spAutoFit/>
          </a:bodyPr>
          <a:lstStyle/>
          <a:p>
            <a:r>
              <a:rPr lang="it-IT" dirty="0" smtClean="0">
                <a:cs typeface="Calibri" pitchFamily="34" charset="0"/>
              </a:rPr>
              <a:t>Si distinguono due tipi di adattamento: interno ed esterno</a:t>
            </a:r>
          </a:p>
          <a:p>
            <a:pPr algn="just"/>
            <a:r>
              <a:rPr lang="it-IT" dirty="0" smtClean="0">
                <a:cs typeface="Calibri" pitchFamily="34" charset="0"/>
              </a:rPr>
              <a:t>Un certo grado di </a:t>
            </a:r>
            <a:r>
              <a:rPr lang="it-IT" b="1" dirty="0" smtClean="0">
                <a:cs typeface="Calibri" pitchFamily="34" charset="0"/>
              </a:rPr>
              <a:t>adattamento esterno </a:t>
            </a:r>
            <a:r>
              <a:rPr lang="it-IT" dirty="0" smtClean="0">
                <a:cs typeface="Calibri" pitchFamily="34" charset="0"/>
              </a:rPr>
              <a:t>è necessario per la sopravvivenza dell'individuo in qualsiasi società. L'individuo normale, che vive in seno a una società sana, è in una posizione privilegiata, giacché può interiorizzare le norme culturali nella forma di un Ideale dell’ 'lo sussidiario, mentre ciò gli e’ vietato in una società malata, sotto pena di diventare lui stesso nevrotico o peggio.</a:t>
            </a:r>
          </a:p>
          <a:p>
            <a:pPr algn="just"/>
            <a:r>
              <a:rPr lang="it-IT" b="1" dirty="0" smtClean="0">
                <a:cs typeface="Calibri" pitchFamily="34" charset="0"/>
              </a:rPr>
              <a:t>L’adattamento interno </a:t>
            </a:r>
            <a:r>
              <a:rPr lang="it-IT" dirty="0" smtClean="0">
                <a:cs typeface="Calibri" pitchFamily="34" charset="0"/>
              </a:rPr>
              <a:t>si riferisce a tutti quei meccanismi di regolazione emotiva che consentono al soggetto di gestire le proprie emozioni e produrre un comportamento adattivo.</a:t>
            </a:r>
          </a:p>
          <a:p>
            <a:pPr algn="just"/>
            <a:r>
              <a:rPr lang="it-IT" b="1" dirty="0" smtClean="0">
                <a:cs typeface="Calibri" pitchFamily="34" charset="0"/>
              </a:rPr>
              <a:t>La corretta dinamica di questo processo determina una sufficiente capacità di resilienza</a:t>
            </a:r>
            <a:endParaRPr lang="it-IT" b="1" dirty="0">
              <a:cs typeface="Calibri"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50006" y="217119"/>
            <a:ext cx="6435851" cy="2166852"/>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5435373" y="4556579"/>
            <a:ext cx="6523037" cy="1966913"/>
          </a:xfrm>
          <a:prstGeom prst="rect">
            <a:avLst/>
          </a:prstGeom>
          <a:noFill/>
          <a:ln w="9525">
            <a:noFill/>
            <a:miter lim="800000"/>
            <a:headEnd/>
            <a:tailEnd/>
          </a:ln>
          <a:effectLst/>
        </p:spPr>
      </p:pic>
      <p:sp>
        <p:nvSpPr>
          <p:cNvPr id="6" name="Rettangolo 5"/>
          <p:cNvSpPr/>
          <p:nvPr/>
        </p:nvSpPr>
        <p:spPr>
          <a:xfrm>
            <a:off x="1981200" y="2667000"/>
            <a:ext cx="7162800" cy="1200329"/>
          </a:xfrm>
          <a:prstGeom prst="rect">
            <a:avLst/>
          </a:prstGeom>
        </p:spPr>
        <p:txBody>
          <a:bodyPr wrap="square">
            <a:spAutoFit/>
          </a:bodyPr>
          <a:lstStyle/>
          <a:p>
            <a:r>
              <a:rPr lang="it-IT" dirty="0" smtClean="0"/>
              <a:t>la </a:t>
            </a:r>
            <a:r>
              <a:rPr lang="it-IT" b="1" dirty="0" smtClean="0"/>
              <a:t>resilienza</a:t>
            </a:r>
            <a:r>
              <a:rPr lang="it-IT" dirty="0" smtClean="0"/>
              <a:t> definisce la capacità delle persone di riuscire ad affrontare gli eventi stressanti o traumatici e di riorganizzare in maniera positiva la propria vita dinanzi alle difficoltà. In altre parole la </a:t>
            </a:r>
            <a:r>
              <a:rPr lang="it-IT" b="1" dirty="0" smtClean="0"/>
              <a:t>resilienza</a:t>
            </a:r>
            <a:r>
              <a:rPr lang="it-IT" dirty="0" smtClean="0"/>
              <a:t> consente l’adattamento alle avversità e ai cambiamenti</a:t>
            </a:r>
            <a:endParaRPr lang="it-IT" dirty="0"/>
          </a:p>
        </p:txBody>
      </p:sp>
      <p:sp>
        <p:nvSpPr>
          <p:cNvPr id="7" name="CasellaDiTesto 6"/>
          <p:cNvSpPr txBox="1"/>
          <p:nvPr/>
        </p:nvSpPr>
        <p:spPr>
          <a:xfrm>
            <a:off x="6683828" y="1175657"/>
            <a:ext cx="5312229" cy="664029"/>
          </a:xfrm>
          <a:prstGeom prst="rect">
            <a:avLst/>
          </a:prstGeom>
          <a:noFill/>
        </p:spPr>
        <p:txBody>
          <a:bodyPr wrap="square" rtlCol="0">
            <a:spAutoFit/>
          </a:bodyPr>
          <a:lstStyle/>
          <a:p>
            <a:r>
              <a:rPr lang="it-IT" dirty="0" smtClean="0"/>
              <a:t>Le strutture cerebrali coinvolte sono l’ippocampo, la corteccia prefrontale e l’amigdala</a:t>
            </a:r>
            <a:endParaRPr lang="it-IT" dirty="0"/>
          </a:p>
        </p:txBody>
      </p:sp>
      <p:sp>
        <p:nvSpPr>
          <p:cNvPr id="9" name="CasellaDiTesto 8"/>
          <p:cNvSpPr txBox="1"/>
          <p:nvPr/>
        </p:nvSpPr>
        <p:spPr>
          <a:xfrm>
            <a:off x="468087" y="4321629"/>
            <a:ext cx="4963884" cy="1524000"/>
          </a:xfrm>
          <a:prstGeom prst="rect">
            <a:avLst/>
          </a:prstGeom>
          <a:noFill/>
        </p:spPr>
        <p:txBody>
          <a:bodyPr wrap="square" rtlCol="0">
            <a:spAutoFit/>
          </a:bodyPr>
          <a:lstStyle/>
          <a:p>
            <a:r>
              <a:rPr lang="it-IT" dirty="0" smtClean="0"/>
              <a:t>Gli studi sulla capacità di </a:t>
            </a:r>
            <a:r>
              <a:rPr lang="it-IT" dirty="0" err="1" smtClean="0"/>
              <a:t>compliance</a:t>
            </a:r>
            <a:r>
              <a:rPr lang="it-IT" dirty="0" smtClean="0"/>
              <a:t> dei pazienti dopo </a:t>
            </a:r>
            <a:r>
              <a:rPr lang="it-IT" dirty="0" err="1" smtClean="0"/>
              <a:t>Bariatrica</a:t>
            </a:r>
            <a:r>
              <a:rPr lang="it-IT" dirty="0" smtClean="0"/>
              <a:t> mostrano che un elevata resilienza</a:t>
            </a:r>
          </a:p>
          <a:p>
            <a:r>
              <a:rPr lang="it-IT" dirty="0" smtClean="0"/>
              <a:t>determina un netto aumento dell’adattamento alle </a:t>
            </a:r>
          </a:p>
          <a:p>
            <a:r>
              <a:rPr lang="it-IT" dirty="0" smtClean="0"/>
              <a:t>modifiche dello stile di vita necessarie al mantenimento  del peso perso</a:t>
            </a:r>
            <a:endParaRPr lang="it-IT"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91885" y="315686"/>
            <a:ext cx="11386457" cy="2308324"/>
          </a:xfrm>
          <a:prstGeom prst="rect">
            <a:avLst/>
          </a:prstGeom>
        </p:spPr>
        <p:txBody>
          <a:bodyPr wrap="square">
            <a:spAutoFit/>
          </a:bodyPr>
          <a:lstStyle/>
          <a:p>
            <a:pPr>
              <a:buNone/>
            </a:pPr>
            <a:r>
              <a:rPr lang="it-IT" dirty="0" smtClean="0">
                <a:latin typeface="Calibri" pitchFamily="34" charset="0"/>
                <a:ea typeface="Calibri" pitchFamily="34" charset="0"/>
                <a:cs typeface="Calibri" pitchFamily="34" charset="0"/>
              </a:rPr>
              <a:t>La </a:t>
            </a:r>
            <a:r>
              <a:rPr lang="it-IT" b="1" dirty="0" smtClean="0">
                <a:latin typeface="Calibri" pitchFamily="34" charset="0"/>
                <a:ea typeface="Calibri" pitchFamily="34" charset="0"/>
                <a:cs typeface="Calibri" pitchFamily="34" charset="0"/>
              </a:rPr>
              <a:t>motivazione</a:t>
            </a:r>
            <a:r>
              <a:rPr lang="it-IT" dirty="0" smtClean="0">
                <a:latin typeface="Calibri" pitchFamily="34" charset="0"/>
                <a:ea typeface="Calibri" pitchFamily="34" charset="0"/>
                <a:cs typeface="Calibri" pitchFamily="34" charset="0"/>
              </a:rPr>
              <a:t> è un processo che avvia, guida e mantiene i comportamenti mirati. Rappresenta  lo stimolo, cosciente o inconscio  all’azione volta in direzione del raggiungimento di un obiettivo desiderato (sia di natura biologica che sociale). La </a:t>
            </a:r>
            <a:r>
              <a:rPr lang="it-IT" b="1" dirty="0" smtClean="0">
                <a:latin typeface="Calibri" pitchFamily="34" charset="0"/>
                <a:ea typeface="Calibri" pitchFamily="34" charset="0"/>
                <a:cs typeface="Calibri" pitchFamily="34" charset="0"/>
              </a:rPr>
              <a:t>motivazione</a:t>
            </a:r>
            <a:r>
              <a:rPr lang="it-IT" dirty="0" smtClean="0">
                <a:latin typeface="Calibri" pitchFamily="34" charset="0"/>
                <a:ea typeface="Calibri" pitchFamily="34" charset="0"/>
                <a:cs typeface="Calibri" pitchFamily="34" charset="0"/>
              </a:rPr>
              <a:t> è tutto ciò che dà scopo a un comportamento (</a:t>
            </a:r>
            <a:r>
              <a:rPr lang="it-IT" dirty="0" err="1" smtClean="0">
                <a:latin typeface="Calibri" pitchFamily="34" charset="0"/>
                <a:ea typeface="Calibri" pitchFamily="34" charset="0"/>
                <a:cs typeface="Calibri" pitchFamily="34" charset="0"/>
              </a:rPr>
              <a:t>Riello</a:t>
            </a:r>
            <a:r>
              <a:rPr lang="it-IT" dirty="0" smtClean="0">
                <a:latin typeface="Calibri" pitchFamily="34" charset="0"/>
                <a:ea typeface="Calibri" pitchFamily="34" charset="0"/>
                <a:cs typeface="Calibri" pitchFamily="34" charset="0"/>
              </a:rPr>
              <a:t>, 2018). </a:t>
            </a:r>
          </a:p>
          <a:p>
            <a:pPr>
              <a:buNone/>
            </a:pPr>
            <a:endParaRPr lang="it-IT" dirty="0" smtClean="0">
              <a:latin typeface="Calibri" pitchFamily="34" charset="0"/>
              <a:ea typeface="Calibri" pitchFamily="34" charset="0"/>
              <a:cs typeface="Calibri" pitchFamily="34" charset="0"/>
            </a:endParaRPr>
          </a:p>
          <a:p>
            <a:pPr>
              <a:buNone/>
            </a:pPr>
            <a:r>
              <a:rPr lang="it-IT" dirty="0" smtClean="0">
                <a:latin typeface="Calibri" pitchFamily="34" charset="0"/>
                <a:ea typeface="Calibri" pitchFamily="34" charset="0"/>
                <a:cs typeface="Calibri" pitchFamily="34" charset="0"/>
              </a:rPr>
              <a:t>Si distinguono: </a:t>
            </a:r>
          </a:p>
          <a:p>
            <a:pPr>
              <a:buFont typeface="Wingdings" pitchFamily="2" charset="2"/>
              <a:buChar char="q"/>
            </a:pPr>
            <a:r>
              <a:rPr lang="it-IT" b="1" dirty="0" smtClean="0">
                <a:latin typeface="Calibri" pitchFamily="34" charset="0"/>
                <a:ea typeface="Calibri" pitchFamily="34" charset="0"/>
                <a:cs typeface="Calibri" pitchFamily="34" charset="0"/>
              </a:rPr>
              <a:t> motivazioni primarie</a:t>
            </a:r>
            <a:r>
              <a:rPr lang="it-IT" dirty="0" smtClean="0">
                <a:latin typeface="Calibri" pitchFamily="34" charset="0"/>
                <a:ea typeface="Calibri" pitchFamily="34" charset="0"/>
                <a:cs typeface="Calibri" pitchFamily="34" charset="0"/>
              </a:rPr>
              <a:t>: sono quelle che svolgono la funzione di soddisfare i bisogni primari quali fame, sete, sonno.</a:t>
            </a:r>
          </a:p>
          <a:p>
            <a:pPr>
              <a:buFont typeface="Wingdings" pitchFamily="2" charset="2"/>
              <a:buChar char="q"/>
            </a:pPr>
            <a:r>
              <a:rPr lang="it-IT" b="1" dirty="0" smtClean="0">
                <a:latin typeface="Calibri" pitchFamily="34" charset="0"/>
                <a:ea typeface="Calibri" pitchFamily="34" charset="0"/>
                <a:cs typeface="Calibri" pitchFamily="34" charset="0"/>
              </a:rPr>
              <a:t>motivazioni secondarie</a:t>
            </a:r>
            <a:r>
              <a:rPr lang="it-IT" dirty="0" smtClean="0">
                <a:latin typeface="Calibri" pitchFamily="34" charset="0"/>
                <a:ea typeface="Calibri" pitchFamily="34" charset="0"/>
                <a:cs typeface="Calibri" pitchFamily="34" charset="0"/>
              </a:rPr>
              <a:t>: quelle acquisite o apprese dal contesto e dall’ambiente di vita quali il bisogno di </a:t>
            </a:r>
            <a:r>
              <a:rPr lang="it-IT" dirty="0" err="1" smtClean="0">
                <a:latin typeface="Calibri" pitchFamily="34" charset="0"/>
                <a:ea typeface="Calibri" pitchFamily="34" charset="0"/>
                <a:cs typeface="Calibri" pitchFamily="34" charset="0"/>
              </a:rPr>
              <a:t>stbilire</a:t>
            </a:r>
            <a:r>
              <a:rPr lang="it-IT" dirty="0" smtClean="0">
                <a:latin typeface="Calibri" pitchFamily="34" charset="0"/>
                <a:ea typeface="Calibri" pitchFamily="34" charset="0"/>
                <a:cs typeface="Calibri" pitchFamily="34" charset="0"/>
              </a:rPr>
              <a:t> relazioni sociali ed affettive, di </a:t>
            </a:r>
            <a:r>
              <a:rPr lang="it-IT" dirty="0" err="1" smtClean="0">
                <a:latin typeface="Calibri" pitchFamily="34" charset="0"/>
                <a:ea typeface="Calibri" pitchFamily="34" charset="0"/>
                <a:cs typeface="Calibri" pitchFamily="34" charset="0"/>
              </a:rPr>
              <a:t>autoaffermarsi</a:t>
            </a:r>
            <a:r>
              <a:rPr lang="it-IT" dirty="0" smtClean="0">
                <a:latin typeface="Calibri" pitchFamily="34" charset="0"/>
                <a:ea typeface="Calibri" pitchFamily="34" charset="0"/>
                <a:cs typeface="Calibri" pitchFamily="34" charset="0"/>
              </a:rPr>
              <a:t>.</a:t>
            </a:r>
            <a:endParaRPr lang="it-IT" dirty="0">
              <a:latin typeface="Calibri" pitchFamily="34" charset="0"/>
              <a:ea typeface="Calibri" pitchFamily="34" charset="0"/>
              <a:cs typeface="Calibri" pitchFamily="34" charset="0"/>
            </a:endParaRPr>
          </a:p>
        </p:txBody>
      </p:sp>
      <p:pic>
        <p:nvPicPr>
          <p:cNvPr id="2050" name="Picture 2"/>
          <p:cNvPicPr>
            <a:picLocks noChangeAspect="1" noChangeArrowheads="1"/>
          </p:cNvPicPr>
          <p:nvPr/>
        </p:nvPicPr>
        <p:blipFill>
          <a:blip r:embed="rId2"/>
          <a:srcRect/>
          <a:stretch>
            <a:fillRect/>
          </a:stretch>
        </p:blipFill>
        <p:spPr bwMode="auto">
          <a:xfrm>
            <a:off x="152401" y="2841172"/>
            <a:ext cx="5649686" cy="1645600"/>
          </a:xfrm>
          <a:prstGeom prst="rect">
            <a:avLst/>
          </a:prstGeom>
          <a:noFill/>
          <a:ln w="9525">
            <a:noFill/>
            <a:miter lim="800000"/>
            <a:headEnd/>
            <a:tailEnd/>
          </a:ln>
          <a:effectLst/>
        </p:spPr>
      </p:pic>
      <p:sp>
        <p:nvSpPr>
          <p:cNvPr id="4" name="Rettangolo 3"/>
          <p:cNvSpPr/>
          <p:nvPr/>
        </p:nvSpPr>
        <p:spPr>
          <a:xfrm>
            <a:off x="5617028" y="3897087"/>
            <a:ext cx="6411686" cy="2351314"/>
          </a:xfrm>
          <a:prstGeom prst="rect">
            <a:avLst/>
          </a:prstGeom>
        </p:spPr>
        <p:txBody>
          <a:bodyPr wrap="square">
            <a:spAutoFit/>
          </a:bodyPr>
          <a:lstStyle/>
          <a:p>
            <a:r>
              <a:rPr lang="en-US" dirty="0" smtClean="0"/>
              <a:t>According to Self determination Theory [76], an individual can experience an intrinsic motivation or extrinsic motivation. Intrinsic motivation arises from within the individual, driven by interest or enjoyment in the task or goal itself, such as personal health goals and self-improvement. On the other hand, extrinsic motivation involves performing tasks to achieve external rewards or avoid punishments, therefore, the motivation is not self-determined but controlled by external pressure</a:t>
            </a:r>
            <a:endParaRPr lang="it-IT" dirty="0"/>
          </a:p>
        </p:txBody>
      </p:sp>
      <p:sp>
        <p:nvSpPr>
          <p:cNvPr id="5" name="Freccia in giù 4"/>
          <p:cNvSpPr/>
          <p:nvPr/>
        </p:nvSpPr>
        <p:spPr>
          <a:xfrm>
            <a:off x="1763486" y="4789714"/>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Freccia a destra 5"/>
          <p:cNvSpPr/>
          <p:nvPr/>
        </p:nvSpPr>
        <p:spPr>
          <a:xfrm>
            <a:off x="2427514" y="5758543"/>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435429" y="348343"/>
            <a:ext cx="5497285" cy="2308324"/>
          </a:xfrm>
          <a:prstGeom prst="rect">
            <a:avLst/>
          </a:prstGeom>
        </p:spPr>
        <p:txBody>
          <a:bodyPr wrap="square">
            <a:spAutoFit/>
          </a:bodyPr>
          <a:lstStyle/>
          <a:p>
            <a:r>
              <a:rPr lang="en-US" dirty="0" smtClean="0"/>
              <a:t>According to SDT, individuals’ optimal motivation, development, and wellness requires them to perceive that their basic psychological needs are being fulfilled: the need for autonomy (to feel a sense of choice and self-endorsement towards the behavior); competence (to feel a sense of capacity and mastery to accomplish the behavior); and relatedness (to feel meaningfully </a:t>
            </a:r>
          </a:p>
          <a:p>
            <a:r>
              <a:rPr lang="en-US" dirty="0" smtClean="0"/>
              <a:t>connected to others). </a:t>
            </a:r>
            <a:endParaRPr lang="it-IT" dirty="0"/>
          </a:p>
        </p:txBody>
      </p:sp>
      <p:pic>
        <p:nvPicPr>
          <p:cNvPr id="3074" name="Picture 2"/>
          <p:cNvPicPr>
            <a:picLocks noChangeAspect="1" noChangeArrowheads="1"/>
          </p:cNvPicPr>
          <p:nvPr/>
        </p:nvPicPr>
        <p:blipFill>
          <a:blip r:embed="rId2"/>
          <a:srcRect/>
          <a:stretch>
            <a:fillRect/>
          </a:stretch>
        </p:blipFill>
        <p:spPr bwMode="auto">
          <a:xfrm>
            <a:off x="256043" y="3439886"/>
            <a:ext cx="6330464" cy="2623457"/>
          </a:xfrm>
          <a:prstGeom prst="rect">
            <a:avLst/>
          </a:prstGeom>
          <a:noFill/>
          <a:ln w="9525">
            <a:noFill/>
            <a:miter lim="800000"/>
            <a:headEnd/>
            <a:tailEnd/>
          </a:ln>
          <a:effectLst/>
        </p:spPr>
      </p:pic>
      <p:sp>
        <p:nvSpPr>
          <p:cNvPr id="4" name="Freccia in su 3"/>
          <p:cNvSpPr/>
          <p:nvPr/>
        </p:nvSpPr>
        <p:spPr>
          <a:xfrm>
            <a:off x="2852057" y="2427514"/>
            <a:ext cx="484632" cy="87085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4"/>
          <p:cNvSpPr/>
          <p:nvPr/>
        </p:nvSpPr>
        <p:spPr>
          <a:xfrm>
            <a:off x="7391400" y="3505200"/>
            <a:ext cx="4539342" cy="1754326"/>
          </a:xfrm>
          <a:prstGeom prst="rect">
            <a:avLst/>
          </a:prstGeom>
        </p:spPr>
        <p:txBody>
          <a:bodyPr wrap="square">
            <a:spAutoFit/>
          </a:bodyPr>
          <a:lstStyle/>
          <a:p>
            <a:r>
              <a:rPr lang="en-US" dirty="0" smtClean="0"/>
              <a:t>the more one’s motivation was internally regulated, related to one’s personal life and supported for competency, the more personal and hopeful were the anecdotes participants mentioned in accounts, thus the more positive the surgical outcomes were anticipated.</a:t>
            </a:r>
            <a:endParaRPr lang="it-IT" dirty="0"/>
          </a:p>
        </p:txBody>
      </p:sp>
      <p:pic>
        <p:nvPicPr>
          <p:cNvPr id="3075" name="Picture 3"/>
          <p:cNvPicPr>
            <a:picLocks noChangeAspect="1" noChangeArrowheads="1"/>
          </p:cNvPicPr>
          <p:nvPr/>
        </p:nvPicPr>
        <p:blipFill>
          <a:blip r:embed="rId3"/>
          <a:srcRect/>
          <a:stretch>
            <a:fillRect/>
          </a:stretch>
        </p:blipFill>
        <p:spPr bwMode="auto">
          <a:xfrm>
            <a:off x="7748814" y="199345"/>
            <a:ext cx="3833813" cy="1189037"/>
          </a:xfrm>
          <a:prstGeom prst="rect">
            <a:avLst/>
          </a:prstGeom>
          <a:noFill/>
          <a:ln w="9525">
            <a:noFill/>
            <a:miter lim="800000"/>
            <a:headEnd/>
            <a:tailEnd/>
          </a:ln>
          <a:effectLst/>
        </p:spPr>
      </p:pic>
      <p:pic>
        <p:nvPicPr>
          <p:cNvPr id="3076" name="Picture 4"/>
          <p:cNvPicPr>
            <a:picLocks noChangeAspect="1" noChangeArrowheads="1"/>
          </p:cNvPicPr>
          <p:nvPr/>
        </p:nvPicPr>
        <p:blipFill>
          <a:blip r:embed="rId4"/>
          <a:srcRect/>
          <a:stretch>
            <a:fillRect/>
          </a:stretch>
        </p:blipFill>
        <p:spPr bwMode="auto">
          <a:xfrm>
            <a:off x="6988628" y="1587924"/>
            <a:ext cx="4833257" cy="991183"/>
          </a:xfrm>
          <a:prstGeom prst="rect">
            <a:avLst/>
          </a:prstGeom>
          <a:noFill/>
          <a:ln w="9525">
            <a:noFill/>
            <a:miter lim="800000"/>
            <a:headEnd/>
            <a:tailEnd/>
          </a:ln>
          <a:effectLst/>
        </p:spPr>
      </p:pic>
      <p:sp>
        <p:nvSpPr>
          <p:cNvPr id="8" name="Freccia in giù 7"/>
          <p:cNvSpPr/>
          <p:nvPr/>
        </p:nvSpPr>
        <p:spPr>
          <a:xfrm>
            <a:off x="9209314" y="2656114"/>
            <a:ext cx="484632" cy="71845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533400" y="283029"/>
            <a:ext cx="11386457" cy="1600438"/>
          </a:xfrm>
          <a:prstGeom prst="rect">
            <a:avLst/>
          </a:prstGeom>
        </p:spPr>
        <p:txBody>
          <a:bodyPr wrap="square">
            <a:spAutoFit/>
          </a:bodyPr>
          <a:lstStyle/>
          <a:p>
            <a:r>
              <a:rPr lang="it-IT" sz="2000" dirty="0" smtClean="0"/>
              <a:t>Il </a:t>
            </a:r>
            <a:r>
              <a:rPr lang="it-IT" sz="2000" b="1" dirty="0" smtClean="0"/>
              <a:t>Comportamento</a:t>
            </a:r>
            <a:r>
              <a:rPr lang="it-IT" sz="2000" dirty="0" smtClean="0"/>
              <a:t> è il modo di agire e reagire di un soggetto o un organismo messo in relazione o interazione con altri oggetti, organismi o più in generale con l'ambiente. </a:t>
            </a:r>
          </a:p>
          <a:p>
            <a:r>
              <a:rPr lang="it-IT" sz="2000" dirty="0" smtClean="0"/>
              <a:t>Può essere conscio o inconscio, volontario o involontario, ed è strettamente collegato al tipo o modello di personalità dell'individuo</a:t>
            </a:r>
          </a:p>
          <a:p>
            <a:endParaRPr lang="it-IT" dirty="0"/>
          </a:p>
        </p:txBody>
      </p:sp>
      <p:graphicFrame>
        <p:nvGraphicFramePr>
          <p:cNvPr id="6" name="Diagramma 5"/>
          <p:cNvGraphicFramePr/>
          <p:nvPr/>
        </p:nvGraphicFramePr>
        <p:xfrm>
          <a:off x="1110343" y="1676400"/>
          <a:ext cx="9927771" cy="46808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a 1"/>
          <p:cNvGraphicFramePr/>
          <p:nvPr/>
        </p:nvGraphicFramePr>
        <p:xfrm>
          <a:off x="391887" y="1556657"/>
          <a:ext cx="5693227"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asellaDiTesto 2"/>
          <p:cNvSpPr txBox="1"/>
          <p:nvPr/>
        </p:nvSpPr>
        <p:spPr>
          <a:xfrm>
            <a:off x="816429" y="348343"/>
            <a:ext cx="11008783" cy="461665"/>
          </a:xfrm>
          <a:prstGeom prst="rect">
            <a:avLst/>
          </a:prstGeom>
          <a:noFill/>
        </p:spPr>
        <p:txBody>
          <a:bodyPr wrap="none" rtlCol="0">
            <a:spAutoFit/>
          </a:bodyPr>
          <a:lstStyle/>
          <a:p>
            <a:r>
              <a:rPr lang="it-IT" sz="2400" dirty="0" smtClean="0"/>
              <a:t>ASSE BIOLOGICO:  Bisogno </a:t>
            </a:r>
            <a:r>
              <a:rPr lang="it-IT" sz="2400" dirty="0" err="1" smtClean="0"/>
              <a:t>Fame-sazietà</a:t>
            </a:r>
            <a:r>
              <a:rPr lang="it-IT" sz="2400" dirty="0" smtClean="0"/>
              <a:t> e circuiti cerebrali. I comportamenti Alimentari</a:t>
            </a:r>
            <a:endParaRPr lang="it-IT" dirty="0"/>
          </a:p>
        </p:txBody>
      </p:sp>
      <p:pic>
        <p:nvPicPr>
          <p:cNvPr id="34818" name="Picture 2"/>
          <p:cNvPicPr>
            <a:picLocks noChangeAspect="1" noChangeArrowheads="1"/>
          </p:cNvPicPr>
          <p:nvPr/>
        </p:nvPicPr>
        <p:blipFill>
          <a:blip r:embed="rId6"/>
          <a:srcRect/>
          <a:stretch>
            <a:fillRect/>
          </a:stretch>
        </p:blipFill>
        <p:spPr bwMode="auto">
          <a:xfrm>
            <a:off x="5312227" y="743631"/>
            <a:ext cx="5230813" cy="1937763"/>
          </a:xfrm>
          <a:prstGeom prst="rect">
            <a:avLst/>
          </a:prstGeom>
          <a:noFill/>
          <a:ln w="9525">
            <a:noFill/>
            <a:miter lim="800000"/>
            <a:headEnd/>
            <a:tailEnd/>
          </a:ln>
          <a:effectLst/>
        </p:spPr>
      </p:pic>
      <p:pic>
        <p:nvPicPr>
          <p:cNvPr id="34820" name="Picture 4"/>
          <p:cNvPicPr>
            <a:picLocks noChangeAspect="1" noChangeArrowheads="1"/>
          </p:cNvPicPr>
          <p:nvPr/>
        </p:nvPicPr>
        <p:blipFill>
          <a:blip r:embed="rId7"/>
          <a:srcRect/>
          <a:stretch>
            <a:fillRect/>
          </a:stretch>
        </p:blipFill>
        <p:spPr bwMode="auto">
          <a:xfrm>
            <a:off x="6389914" y="2877459"/>
            <a:ext cx="4294414" cy="1607390"/>
          </a:xfrm>
          <a:prstGeom prst="rect">
            <a:avLst/>
          </a:prstGeom>
          <a:noFill/>
          <a:ln w="9525">
            <a:noFill/>
            <a:miter lim="800000"/>
            <a:headEnd/>
            <a:tailEnd/>
          </a:ln>
          <a:effectLst/>
        </p:spPr>
      </p:pic>
      <p:pic>
        <p:nvPicPr>
          <p:cNvPr id="34824" name="Picture 8"/>
          <p:cNvPicPr>
            <a:picLocks noChangeAspect="1" noChangeArrowheads="1"/>
          </p:cNvPicPr>
          <p:nvPr/>
        </p:nvPicPr>
        <p:blipFill>
          <a:blip r:embed="rId8"/>
          <a:srcRect/>
          <a:stretch>
            <a:fillRect/>
          </a:stretch>
        </p:blipFill>
        <p:spPr bwMode="auto">
          <a:xfrm>
            <a:off x="8462134" y="4506685"/>
            <a:ext cx="3503761" cy="2133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RetrospectVTI">
  <a:themeElements>
    <a:clrScheme name="Blu caldo">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 xmlns:thm15="http://schemas.microsoft.com/office/thememl/2012/main" name="Office_42167526_TF33476885.potx" id="{67A3B757-088A-4997-AD47-EBBB609AAF73}" vid="{61F4B085-7BC3-43AB-AFF0-C8B68BB76BF9}"/>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fa6e671f1cd7e4d96ff9652be322dd5e">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4e2496f70b101db0b8013f30a071bbf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7E0A2CB4-6869-426F-8BC4-A32C90CBE263}">
  <ds:schemaRefs>
    <ds:schemaRef ds:uri="http://schemas.microsoft.com/sharepoint/v3/contenttype/forms"/>
  </ds:schemaRefs>
</ds:datastoreItem>
</file>

<file path=customXml/itemProps2.xml><?xml version="1.0" encoding="utf-8"?>
<ds:datastoreItem xmlns:ds="http://schemas.openxmlformats.org/officeDocument/2006/customXml" ds:itemID="{A941CA7C-A0BF-44EF-B2E5-7539C3B9B0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4E879E6-8FFE-4154-8F2A-F7518B89B376}">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Presentazione classica per assemblea generale aziendale</Template>
  <TotalTime>554</TotalTime>
  <Words>997</Words>
  <Application>Microsoft Office PowerPoint</Application>
  <PresentationFormat>Personalizzato</PresentationFormat>
  <Paragraphs>52</Paragraphs>
  <Slides>15</Slides>
  <Notes>0</Notes>
  <HiddenSlides>0</HiddenSlides>
  <MMClips>0</MMClips>
  <ScaleCrop>false</ScaleCrop>
  <HeadingPairs>
    <vt:vector size="4" baseType="variant">
      <vt:variant>
        <vt:lpstr>Tema</vt:lpstr>
      </vt:variant>
      <vt:variant>
        <vt:i4>1</vt:i4>
      </vt:variant>
      <vt:variant>
        <vt:lpstr>Titoli diapositive</vt:lpstr>
      </vt:variant>
      <vt:variant>
        <vt:i4>15</vt:i4>
      </vt:variant>
    </vt:vector>
  </HeadingPairs>
  <TitlesOfParts>
    <vt:vector size="16" baseType="lpstr">
      <vt:lpstr>RetrospectVTI</vt:lpstr>
      <vt:lpstr>Mind the Gap: oltre il bisturi, dentro il comportamento</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Grazie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Roma 29-30 aprile Primo Corso ACCADEMIA SICOB Direttori: M. De Luca - M.A. Zappa</dc:title>
  <dc:creator>Eliana Rispoli</dc:creator>
  <cp:lastModifiedBy>Fausta</cp:lastModifiedBy>
  <cp:revision>33</cp:revision>
  <dcterms:created xsi:type="dcterms:W3CDTF">2022-02-27T17:36:31Z</dcterms:created>
  <dcterms:modified xsi:type="dcterms:W3CDTF">2026-06-10T23:38:23Z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